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png" ContentType="image/png"/>
  <Override PartName="/ppt/media/image30.png" ContentType="image/png"/>
  <Override PartName="/ppt/media/image3.png" ContentType="image/png"/>
  <Override PartName="/ppt/media/image31.png" ContentType="image/png"/>
  <Override PartName="/ppt/media/image4.png" ContentType="image/png"/>
  <Override PartName="/ppt/media/image5.png" ContentType="image/png"/>
  <Override PartName="/ppt/media/image32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33.png" ContentType="image/png"/>
  <Override PartName="/ppt/media/image7.png" ContentType="image/png"/>
  <Override PartName="/ppt/media/image12.png" ContentType="image/png"/>
  <Override PartName="/ppt/media/image34.png" ContentType="image/png"/>
  <Override PartName="/ppt/media/image37.jpeg" ContentType="image/jpeg"/>
  <Override PartName="/ppt/media/image8.png" ContentType="image/png"/>
  <Override PartName="/ppt/media/image13.png" ContentType="image/png"/>
  <Override PartName="/ppt/media/image35.png" ContentType="image/png"/>
  <Override PartName="/ppt/media/image9.png" ContentType="image/png"/>
  <Override PartName="/ppt/media/image14.png" ContentType="image/png"/>
  <Override PartName="/ppt/media/image36.png" ContentType="image/png"/>
  <Override PartName="/ppt/media/image15.png" ContentType="image/png"/>
  <Override PartName="/ppt/media/image16.jpeg" ContentType="image/jpeg"/>
  <Override PartName="/ppt/media/image22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jpeg" ContentType="image/jpeg"/>
  <Override PartName="/ppt/media/image29.png" ContentType="image/png"/>
  <Override PartName="/ppt/media/image21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38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C6F849-0265-4797-9CD8-58BCD215E27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593640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750640" y="3426120"/>
            <a:ext cx="593640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E64FA9-D269-439A-82DD-A611E959F6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750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8792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BE17F0-3F0D-4F94-BDB6-4B0D1493D27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7758000" y="22183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9765000" y="22183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750640" y="34261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7758000" y="34261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9765000" y="34261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7E9FCD-F05D-4FF1-9E77-D1FFE6E4E58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69B782B-949C-45A5-939C-664EBC2BEE3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5750640" y="2218320"/>
            <a:ext cx="593640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C929E4-EB31-4618-881D-5B18A8DA1D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593640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7BDCFE-2C6A-4EDB-98DF-CE3DA8AA6D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652AF2-0134-49FB-950A-232635E391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B0E52E0-A76D-426A-A260-C6C400C929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15920" y="104760"/>
            <a:ext cx="10237680" cy="31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DA2988-3137-4E8E-AB90-1E7326B5A7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5750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93609E6-A41E-4A75-8E6C-43368F229E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750640" y="2218320"/>
            <a:ext cx="593640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CA4A86-D209-415E-B531-E23CA52425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8792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10F683-F4E2-4AC5-BA2B-31739A7B54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5750640" y="3426120"/>
            <a:ext cx="593640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16DCD9-54CE-42BC-851C-E0F3D77F0D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593640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750640" y="3426120"/>
            <a:ext cx="593640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C67D838-6868-4833-A730-44820E4903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750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792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DC22832-C3E9-494C-9C3F-7656C2B2C4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7758000" y="22183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9765000" y="22183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5750640" y="34261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7758000" y="34261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9765000" y="3426120"/>
            <a:ext cx="191124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CCC450-03D9-497B-8E69-9E81749E17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593640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874D21-3489-4EC6-8EFD-ED026669A58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1AEF02-D123-4B42-9FA0-065B809CC7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C95D26-5749-414F-9355-8FBE535F17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15920" y="104760"/>
            <a:ext cx="10237680" cy="318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1F5725-8542-4095-B015-3430CC703B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750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CFB0C5-ADE9-464B-8338-BAE40F382B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8792640" y="34261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FA8085-344B-4CE9-931B-891151EA5A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8792640" y="2218320"/>
            <a:ext cx="289692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750640" y="3426120"/>
            <a:ext cx="5936400" cy="1102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D02629-BABD-4792-B509-B8B20DF337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0" y="6268320"/>
            <a:ext cx="12191760" cy="10512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105120"/>
              <a:gd name="textAreaBottom" fmla="*/ 105480 h 105120"/>
            </a:gdLst>
            <a:ahLst/>
            <a:rect l="textAreaLeft" t="textAreaTop" r="textAreaRight" b="textAreaBottom"/>
            <a:pathLst>
              <a:path w="12192000" h="105410">
                <a:moveTo>
                  <a:pt x="0" y="105155"/>
                </a:moveTo>
                <a:lnTo>
                  <a:pt x="12192000" y="105155"/>
                </a:lnTo>
                <a:lnTo>
                  <a:pt x="12192000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ffe69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bg object 17"/>
          <p:cNvSpPr/>
          <p:nvPr/>
        </p:nvSpPr>
        <p:spPr>
          <a:xfrm>
            <a:off x="0" y="6373440"/>
            <a:ext cx="12191760" cy="48492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484920"/>
              <a:gd name="textAreaBottom" fmla="*/ 485280 h 484920"/>
            </a:gdLst>
            <a:ahLst/>
            <a:rect l="textAreaLeft" t="textAreaTop" r="textAreaRight" b="textAreaBottom"/>
            <a:pathLst>
              <a:path w="12192000" h="485140">
                <a:moveTo>
                  <a:pt x="12192000" y="0"/>
                </a:moveTo>
                <a:lnTo>
                  <a:pt x="0" y="0"/>
                </a:lnTo>
                <a:lnTo>
                  <a:pt x="0" y="484632"/>
                </a:lnTo>
                <a:lnTo>
                  <a:pt x="12192000" y="484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4b08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750640" y="2218320"/>
            <a:ext cx="5936400" cy="231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40B2B42-A5D6-4482-B026-1D060212A12B}" type="slidenum">
              <a:rPr b="0" lang="ru-RU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g object 16" hidden="1"/>
          <p:cNvSpPr/>
          <p:nvPr/>
        </p:nvSpPr>
        <p:spPr>
          <a:xfrm>
            <a:off x="0" y="6268320"/>
            <a:ext cx="12191760" cy="10512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105120"/>
              <a:gd name="textAreaBottom" fmla="*/ 105480 h 105120"/>
            </a:gdLst>
            <a:ahLst/>
            <a:rect l="textAreaLeft" t="textAreaTop" r="textAreaRight" b="textAreaBottom"/>
            <a:pathLst>
              <a:path w="12192000" h="105410">
                <a:moveTo>
                  <a:pt x="0" y="105155"/>
                </a:moveTo>
                <a:lnTo>
                  <a:pt x="12192000" y="105155"/>
                </a:lnTo>
                <a:lnTo>
                  <a:pt x="12192000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ffe69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bg object 17" hidden="1"/>
          <p:cNvSpPr/>
          <p:nvPr/>
        </p:nvSpPr>
        <p:spPr>
          <a:xfrm>
            <a:off x="0" y="6373440"/>
            <a:ext cx="12191760" cy="48492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484920"/>
              <a:gd name="textAreaBottom" fmla="*/ 485280 h 484920"/>
            </a:gdLst>
            <a:ahLst/>
            <a:rect l="textAreaLeft" t="textAreaTop" r="textAreaRight" b="textAreaBottom"/>
            <a:pathLst>
              <a:path w="12192000" h="485140">
                <a:moveTo>
                  <a:pt x="12192000" y="0"/>
                </a:moveTo>
                <a:lnTo>
                  <a:pt x="0" y="0"/>
                </a:lnTo>
                <a:lnTo>
                  <a:pt x="0" y="484632"/>
                </a:lnTo>
                <a:lnTo>
                  <a:pt x="12192000" y="484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4b08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687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577520"/>
            <a:ext cx="5303160" cy="39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78760" y="1577520"/>
            <a:ext cx="5303160" cy="397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lnSpc>
                <a:spcPct val="100000"/>
              </a:lnSpc>
              <a:buNone/>
              <a:defRPr b="0" lang="en-US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33DAD98-4B71-45C5-9B5B-078997503079}" type="slidenum">
              <a:rPr b="0" lang="ru-RU" sz="1400" spc="-1" strike="noStrike">
                <a:solidFill>
                  <a:schemeClr val="dk1">
                    <a:tint val="75000"/>
                  </a:schemeClr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3.png"/><Relationship Id="rId4" Type="http://schemas.openxmlformats.org/officeDocument/2006/relationships/image" Target="../media/image15.png"/><Relationship Id="rId5" Type="http://schemas.openxmlformats.org/officeDocument/2006/relationships/image" Target="../media/image16.jpeg"/><Relationship Id="rId6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7.png"/><Relationship Id="rId3" Type="http://schemas.openxmlformats.org/officeDocument/2006/relationships/image" Target="../media/image3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jpe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3.png"/><Relationship Id="rId9" Type="http://schemas.openxmlformats.org/officeDocument/2006/relationships/image" Target="../media/image30.png"/><Relationship Id="rId10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25.png"/><Relationship Id="rId3" Type="http://schemas.openxmlformats.org/officeDocument/2006/relationships/image" Target="../media/image13.png"/><Relationship Id="rId4" Type="http://schemas.openxmlformats.org/officeDocument/2006/relationships/image" Target="../media/image17.png"/><Relationship Id="rId5" Type="http://schemas.openxmlformats.org/officeDocument/2006/relationships/image" Target="../media/image3.png"/><Relationship Id="rId6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0.png"/><Relationship Id="rId3" Type="http://schemas.openxmlformats.org/officeDocument/2006/relationships/image" Target="../media/image13.png"/><Relationship Id="rId4" Type="http://schemas.openxmlformats.org/officeDocument/2006/relationships/image" Target="../media/image17.png"/><Relationship Id="rId5" Type="http://schemas.openxmlformats.org/officeDocument/2006/relationships/image" Target="../media/image3.png"/><Relationship Id="rId6" Type="http://schemas.openxmlformats.org/officeDocument/2006/relationships/image" Target="../media/image33.png"/><Relationship Id="rId7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hyperlink" Target="https://iro23.ru/?page_id=54709" TargetMode="External"/><Relationship Id="rId3" Type="http://schemas.openxmlformats.org/officeDocument/2006/relationships/hyperlink" Target="https://iro23.ru/?page_id=54709" TargetMode="External"/><Relationship Id="rId4" Type="http://schemas.openxmlformats.org/officeDocument/2006/relationships/hyperlink" Target="https://iro23.ru/?page_id=54709" TargetMode="External"/><Relationship Id="rId5" Type="http://schemas.openxmlformats.org/officeDocument/2006/relationships/hyperlink" Target="https://iro23.ru/?page_id=54709" TargetMode="External"/><Relationship Id="rId6" Type="http://schemas.openxmlformats.org/officeDocument/2006/relationships/hyperlink" Target="https://iro23.ru/?page_id=54709" TargetMode="External"/><Relationship Id="rId7" Type="http://schemas.openxmlformats.org/officeDocument/2006/relationships/hyperlink" Target="https://iro23.ru/?page_id=54709" TargetMode="External"/><Relationship Id="rId8" Type="http://schemas.openxmlformats.org/officeDocument/2006/relationships/hyperlink" Target="https://iro23.ru/?page_id=54709" TargetMode="External"/><Relationship Id="rId9" Type="http://schemas.openxmlformats.org/officeDocument/2006/relationships/hyperlink" Target="https://iro23.ru/?page_id=54709" TargetMode="External"/><Relationship Id="rId10" Type="http://schemas.openxmlformats.org/officeDocument/2006/relationships/hyperlink" Target="https://iro23.ru/?page_id=54709" TargetMode="External"/><Relationship Id="rId11" Type="http://schemas.openxmlformats.org/officeDocument/2006/relationships/hyperlink" Target="https://iro23.ru/?page_id=54709" TargetMode="External"/><Relationship Id="rId12" Type="http://schemas.openxmlformats.org/officeDocument/2006/relationships/hyperlink" Target="https://iro23.ru/?page_id=54709" TargetMode="External"/><Relationship Id="rId13" Type="http://schemas.openxmlformats.org/officeDocument/2006/relationships/hyperlink" Target="https://iro23.ru/?page_id=54709" TargetMode="External"/><Relationship Id="rId14" Type="http://schemas.openxmlformats.org/officeDocument/2006/relationships/hyperlink" Target="https://iro23.ru/?page_id=54709" TargetMode="External"/><Relationship Id="rId15" Type="http://schemas.openxmlformats.org/officeDocument/2006/relationships/hyperlink" Target="https://iro23.ru/?page_id=54709" TargetMode="External"/><Relationship Id="rId16" Type="http://schemas.openxmlformats.org/officeDocument/2006/relationships/hyperlink" Target="http://gramota.ru/" TargetMode="External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jpeg"/><Relationship Id="rId20" Type="http://schemas.openxmlformats.org/officeDocument/2006/relationships/image" Target="../media/image38.png"/><Relationship Id="rId2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object 2"/>
          <p:cNvGrpSpPr/>
          <p:nvPr/>
        </p:nvGrpSpPr>
        <p:grpSpPr>
          <a:xfrm>
            <a:off x="10104120" y="118800"/>
            <a:ext cx="1873080" cy="1534320"/>
            <a:chOff x="10104120" y="118800"/>
            <a:chExt cx="1873080" cy="1534320"/>
          </a:xfrm>
        </p:grpSpPr>
        <p:sp>
          <p:nvSpPr>
            <p:cNvPr id="88" name="object 3"/>
            <p:cNvSpPr/>
            <p:nvPr/>
          </p:nvSpPr>
          <p:spPr>
            <a:xfrm>
              <a:off x="10204560" y="118800"/>
              <a:ext cx="1533240" cy="1534320"/>
            </a:xfrm>
            <a:custGeom>
              <a:avLst/>
              <a:gdLst>
                <a:gd name="textAreaLeft" fmla="*/ 0 w 1533240"/>
                <a:gd name="textAreaRight" fmla="*/ 1533600 w 1533240"/>
                <a:gd name="textAreaTop" fmla="*/ 0 h 1534320"/>
                <a:gd name="textAreaBottom" fmla="*/ 1534680 h 1534320"/>
              </a:gdLst>
              <a:ahLst/>
              <a:rect l="textAreaLeft" t="textAreaTop" r="textAreaRight" b="textAreaBottom"/>
              <a:pathLst>
                <a:path w="1533525" h="1534795">
                  <a:moveTo>
                    <a:pt x="766572" y="0"/>
                  </a:moveTo>
                  <a:lnTo>
                    <a:pt x="718087" y="1509"/>
                  </a:lnTo>
                  <a:lnTo>
                    <a:pt x="670404" y="5978"/>
                  </a:lnTo>
                  <a:lnTo>
                    <a:pt x="623613" y="13316"/>
                  </a:lnTo>
                  <a:lnTo>
                    <a:pt x="577804" y="23434"/>
                  </a:lnTo>
                  <a:lnTo>
                    <a:pt x="533067" y="36241"/>
                  </a:lnTo>
                  <a:lnTo>
                    <a:pt x="489490" y="51648"/>
                  </a:lnTo>
                  <a:lnTo>
                    <a:pt x="447164" y="69565"/>
                  </a:lnTo>
                  <a:lnTo>
                    <a:pt x="406179" y="89902"/>
                  </a:lnTo>
                  <a:lnTo>
                    <a:pt x="366624" y="112569"/>
                  </a:lnTo>
                  <a:lnTo>
                    <a:pt x="328590" y="137477"/>
                  </a:lnTo>
                  <a:lnTo>
                    <a:pt x="292165" y="164535"/>
                  </a:lnTo>
                  <a:lnTo>
                    <a:pt x="257440" y="193653"/>
                  </a:lnTo>
                  <a:lnTo>
                    <a:pt x="224504" y="224742"/>
                  </a:lnTo>
                  <a:lnTo>
                    <a:pt x="193447" y="257712"/>
                  </a:lnTo>
                  <a:lnTo>
                    <a:pt x="164359" y="292472"/>
                  </a:lnTo>
                  <a:lnTo>
                    <a:pt x="137329" y="328934"/>
                  </a:lnTo>
                  <a:lnTo>
                    <a:pt x="112448" y="367007"/>
                  </a:lnTo>
                  <a:lnTo>
                    <a:pt x="89805" y="406601"/>
                  </a:lnTo>
                  <a:lnTo>
                    <a:pt x="69490" y="447626"/>
                  </a:lnTo>
                  <a:lnTo>
                    <a:pt x="51592" y="489993"/>
                  </a:lnTo>
                  <a:lnTo>
                    <a:pt x="36202" y="533611"/>
                  </a:lnTo>
                  <a:lnTo>
                    <a:pt x="23408" y="578392"/>
                  </a:lnTo>
                  <a:lnTo>
                    <a:pt x="13302" y="624244"/>
                  </a:lnTo>
                  <a:lnTo>
                    <a:pt x="5971" y="671078"/>
                  </a:lnTo>
                  <a:lnTo>
                    <a:pt x="1507" y="718805"/>
                  </a:lnTo>
                  <a:lnTo>
                    <a:pt x="0" y="767333"/>
                  </a:lnTo>
                  <a:lnTo>
                    <a:pt x="1507" y="815862"/>
                  </a:lnTo>
                  <a:lnTo>
                    <a:pt x="5971" y="863589"/>
                  </a:lnTo>
                  <a:lnTo>
                    <a:pt x="13302" y="910423"/>
                  </a:lnTo>
                  <a:lnTo>
                    <a:pt x="23408" y="956275"/>
                  </a:lnTo>
                  <a:lnTo>
                    <a:pt x="36202" y="1001056"/>
                  </a:lnTo>
                  <a:lnTo>
                    <a:pt x="51592" y="1044674"/>
                  </a:lnTo>
                  <a:lnTo>
                    <a:pt x="69490" y="1087041"/>
                  </a:lnTo>
                  <a:lnTo>
                    <a:pt x="89805" y="1128066"/>
                  </a:lnTo>
                  <a:lnTo>
                    <a:pt x="112448" y="1167660"/>
                  </a:lnTo>
                  <a:lnTo>
                    <a:pt x="137329" y="1205733"/>
                  </a:lnTo>
                  <a:lnTo>
                    <a:pt x="164359" y="1242195"/>
                  </a:lnTo>
                  <a:lnTo>
                    <a:pt x="193447" y="1276955"/>
                  </a:lnTo>
                  <a:lnTo>
                    <a:pt x="224504" y="1309925"/>
                  </a:lnTo>
                  <a:lnTo>
                    <a:pt x="257440" y="1341014"/>
                  </a:lnTo>
                  <a:lnTo>
                    <a:pt x="292165" y="1370132"/>
                  </a:lnTo>
                  <a:lnTo>
                    <a:pt x="328590" y="1397190"/>
                  </a:lnTo>
                  <a:lnTo>
                    <a:pt x="366624" y="1422098"/>
                  </a:lnTo>
                  <a:lnTo>
                    <a:pt x="406179" y="1444765"/>
                  </a:lnTo>
                  <a:lnTo>
                    <a:pt x="447164" y="1465102"/>
                  </a:lnTo>
                  <a:lnTo>
                    <a:pt x="489490" y="1483019"/>
                  </a:lnTo>
                  <a:lnTo>
                    <a:pt x="533067" y="1498426"/>
                  </a:lnTo>
                  <a:lnTo>
                    <a:pt x="577804" y="1511233"/>
                  </a:lnTo>
                  <a:lnTo>
                    <a:pt x="623613" y="1521351"/>
                  </a:lnTo>
                  <a:lnTo>
                    <a:pt x="670404" y="1528689"/>
                  </a:lnTo>
                  <a:lnTo>
                    <a:pt x="718087" y="1533158"/>
                  </a:lnTo>
                  <a:lnTo>
                    <a:pt x="766572" y="1534667"/>
                  </a:lnTo>
                  <a:lnTo>
                    <a:pt x="815056" y="1533158"/>
                  </a:lnTo>
                  <a:lnTo>
                    <a:pt x="862739" y="1528689"/>
                  </a:lnTo>
                  <a:lnTo>
                    <a:pt x="909530" y="1521351"/>
                  </a:lnTo>
                  <a:lnTo>
                    <a:pt x="955339" y="1511233"/>
                  </a:lnTo>
                  <a:lnTo>
                    <a:pt x="1000076" y="1498426"/>
                  </a:lnTo>
                  <a:lnTo>
                    <a:pt x="1043653" y="1483019"/>
                  </a:lnTo>
                  <a:lnTo>
                    <a:pt x="1085979" y="1465102"/>
                  </a:lnTo>
                  <a:lnTo>
                    <a:pt x="1126964" y="1444765"/>
                  </a:lnTo>
                  <a:lnTo>
                    <a:pt x="1166519" y="1422098"/>
                  </a:lnTo>
                  <a:lnTo>
                    <a:pt x="1204553" y="1397190"/>
                  </a:lnTo>
                  <a:lnTo>
                    <a:pt x="1240978" y="1370132"/>
                  </a:lnTo>
                  <a:lnTo>
                    <a:pt x="1275703" y="1341014"/>
                  </a:lnTo>
                  <a:lnTo>
                    <a:pt x="1308639" y="1309925"/>
                  </a:lnTo>
                  <a:lnTo>
                    <a:pt x="1339696" y="1276955"/>
                  </a:lnTo>
                  <a:lnTo>
                    <a:pt x="1368784" y="1242195"/>
                  </a:lnTo>
                  <a:lnTo>
                    <a:pt x="1395814" y="1205733"/>
                  </a:lnTo>
                  <a:lnTo>
                    <a:pt x="1420695" y="1167660"/>
                  </a:lnTo>
                  <a:lnTo>
                    <a:pt x="1443338" y="1128066"/>
                  </a:lnTo>
                  <a:lnTo>
                    <a:pt x="1463653" y="1087041"/>
                  </a:lnTo>
                  <a:lnTo>
                    <a:pt x="1481551" y="1044674"/>
                  </a:lnTo>
                  <a:lnTo>
                    <a:pt x="1496941" y="1001056"/>
                  </a:lnTo>
                  <a:lnTo>
                    <a:pt x="1509735" y="956275"/>
                  </a:lnTo>
                  <a:lnTo>
                    <a:pt x="1519841" y="910423"/>
                  </a:lnTo>
                  <a:lnTo>
                    <a:pt x="1527172" y="863589"/>
                  </a:lnTo>
                  <a:lnTo>
                    <a:pt x="1531636" y="815862"/>
                  </a:lnTo>
                  <a:lnTo>
                    <a:pt x="1533144" y="767333"/>
                  </a:lnTo>
                  <a:lnTo>
                    <a:pt x="1531636" y="718805"/>
                  </a:lnTo>
                  <a:lnTo>
                    <a:pt x="1527172" y="671078"/>
                  </a:lnTo>
                  <a:lnTo>
                    <a:pt x="1519841" y="624244"/>
                  </a:lnTo>
                  <a:lnTo>
                    <a:pt x="1509735" y="578392"/>
                  </a:lnTo>
                  <a:lnTo>
                    <a:pt x="1496941" y="533611"/>
                  </a:lnTo>
                  <a:lnTo>
                    <a:pt x="1481551" y="489993"/>
                  </a:lnTo>
                  <a:lnTo>
                    <a:pt x="1463653" y="447626"/>
                  </a:lnTo>
                  <a:lnTo>
                    <a:pt x="1443338" y="406601"/>
                  </a:lnTo>
                  <a:lnTo>
                    <a:pt x="1420695" y="367007"/>
                  </a:lnTo>
                  <a:lnTo>
                    <a:pt x="1395814" y="328934"/>
                  </a:lnTo>
                  <a:lnTo>
                    <a:pt x="1368784" y="292472"/>
                  </a:lnTo>
                  <a:lnTo>
                    <a:pt x="1339696" y="257712"/>
                  </a:lnTo>
                  <a:lnTo>
                    <a:pt x="1308639" y="224742"/>
                  </a:lnTo>
                  <a:lnTo>
                    <a:pt x="1275703" y="193653"/>
                  </a:lnTo>
                  <a:lnTo>
                    <a:pt x="1240978" y="164535"/>
                  </a:lnTo>
                  <a:lnTo>
                    <a:pt x="1204553" y="137477"/>
                  </a:lnTo>
                  <a:lnTo>
                    <a:pt x="1166519" y="112569"/>
                  </a:lnTo>
                  <a:lnTo>
                    <a:pt x="1126964" y="89902"/>
                  </a:lnTo>
                  <a:lnTo>
                    <a:pt x="1085979" y="69565"/>
                  </a:lnTo>
                  <a:lnTo>
                    <a:pt x="1043653" y="51648"/>
                  </a:lnTo>
                  <a:lnTo>
                    <a:pt x="1000076" y="36241"/>
                  </a:lnTo>
                  <a:lnTo>
                    <a:pt x="955339" y="23434"/>
                  </a:lnTo>
                  <a:lnTo>
                    <a:pt x="909530" y="13316"/>
                  </a:lnTo>
                  <a:lnTo>
                    <a:pt x="862739" y="5978"/>
                  </a:lnTo>
                  <a:lnTo>
                    <a:pt x="815056" y="1509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object 4"/>
            <p:cNvSpPr/>
            <p:nvPr/>
          </p:nvSpPr>
          <p:spPr>
            <a:xfrm>
              <a:off x="10570320" y="152280"/>
              <a:ext cx="1327320" cy="1500840"/>
            </a:xfrm>
            <a:custGeom>
              <a:avLst/>
              <a:gdLst>
                <a:gd name="textAreaLeft" fmla="*/ 0 w 1327320"/>
                <a:gd name="textAreaRight" fmla="*/ 1327680 w 1327320"/>
                <a:gd name="textAreaTop" fmla="*/ 0 h 1500840"/>
                <a:gd name="textAreaBottom" fmla="*/ 1501200 h 1500840"/>
              </a:gdLst>
              <a:ahLst/>
              <a:rect l="textAreaLeft" t="textAreaTop" r="textAreaRight" b="textAreaBottom"/>
              <a:pathLst>
                <a:path w="1327784" h="1501139">
                  <a:moveTo>
                    <a:pt x="1153668" y="932561"/>
                  </a:moveTo>
                  <a:lnTo>
                    <a:pt x="1105535" y="903351"/>
                  </a:lnTo>
                  <a:lnTo>
                    <a:pt x="1064069" y="882421"/>
                  </a:lnTo>
                  <a:lnTo>
                    <a:pt x="1021219" y="863981"/>
                  </a:lnTo>
                  <a:lnTo>
                    <a:pt x="977049" y="848106"/>
                  </a:lnTo>
                  <a:lnTo>
                    <a:pt x="931684" y="834923"/>
                  </a:lnTo>
                  <a:lnTo>
                    <a:pt x="885190" y="824496"/>
                  </a:lnTo>
                  <a:lnTo>
                    <a:pt x="837692" y="816940"/>
                  </a:lnTo>
                  <a:lnTo>
                    <a:pt x="789266" y="812330"/>
                  </a:lnTo>
                  <a:lnTo>
                    <a:pt x="740029" y="810768"/>
                  </a:lnTo>
                  <a:lnTo>
                    <a:pt x="688835" y="812457"/>
                  </a:lnTo>
                  <a:lnTo>
                    <a:pt x="638530" y="817435"/>
                  </a:lnTo>
                  <a:lnTo>
                    <a:pt x="589241" y="825601"/>
                  </a:lnTo>
                  <a:lnTo>
                    <a:pt x="541070" y="836841"/>
                  </a:lnTo>
                  <a:lnTo>
                    <a:pt x="494106" y="851065"/>
                  </a:lnTo>
                  <a:lnTo>
                    <a:pt x="448462" y="868159"/>
                  </a:lnTo>
                  <a:lnTo>
                    <a:pt x="404253" y="888022"/>
                  </a:lnTo>
                  <a:lnTo>
                    <a:pt x="361569" y="910539"/>
                  </a:lnTo>
                  <a:lnTo>
                    <a:pt x="320535" y="935609"/>
                  </a:lnTo>
                  <a:lnTo>
                    <a:pt x="281241" y="963129"/>
                  </a:lnTo>
                  <a:lnTo>
                    <a:pt x="243789" y="992987"/>
                  </a:lnTo>
                  <a:lnTo>
                    <a:pt x="208305" y="1025067"/>
                  </a:lnTo>
                  <a:lnTo>
                    <a:pt x="174891" y="1059294"/>
                  </a:lnTo>
                  <a:lnTo>
                    <a:pt x="143637" y="1095527"/>
                  </a:lnTo>
                  <a:lnTo>
                    <a:pt x="114655" y="1133690"/>
                  </a:lnTo>
                  <a:lnTo>
                    <a:pt x="88061" y="1173657"/>
                  </a:lnTo>
                  <a:lnTo>
                    <a:pt x="63957" y="1215326"/>
                  </a:lnTo>
                  <a:lnTo>
                    <a:pt x="42443" y="1258595"/>
                  </a:lnTo>
                  <a:lnTo>
                    <a:pt x="23622" y="1303362"/>
                  </a:lnTo>
                  <a:lnTo>
                    <a:pt x="7620" y="1349502"/>
                  </a:lnTo>
                  <a:lnTo>
                    <a:pt x="0" y="1379347"/>
                  </a:lnTo>
                  <a:lnTo>
                    <a:pt x="48133" y="1408557"/>
                  </a:lnTo>
                  <a:lnTo>
                    <a:pt x="89585" y="1429499"/>
                  </a:lnTo>
                  <a:lnTo>
                    <a:pt x="132435" y="1447939"/>
                  </a:lnTo>
                  <a:lnTo>
                    <a:pt x="176606" y="1463814"/>
                  </a:lnTo>
                  <a:lnTo>
                    <a:pt x="221970" y="1476997"/>
                  </a:lnTo>
                  <a:lnTo>
                    <a:pt x="268465" y="1487424"/>
                  </a:lnTo>
                  <a:lnTo>
                    <a:pt x="315963" y="1494980"/>
                  </a:lnTo>
                  <a:lnTo>
                    <a:pt x="364388" y="1499590"/>
                  </a:lnTo>
                  <a:lnTo>
                    <a:pt x="413639" y="1501140"/>
                  </a:lnTo>
                  <a:lnTo>
                    <a:pt x="464820" y="1499463"/>
                  </a:lnTo>
                  <a:lnTo>
                    <a:pt x="515124" y="1494485"/>
                  </a:lnTo>
                  <a:lnTo>
                    <a:pt x="564413" y="1486319"/>
                  </a:lnTo>
                  <a:lnTo>
                    <a:pt x="612584" y="1475079"/>
                  </a:lnTo>
                  <a:lnTo>
                    <a:pt x="659549" y="1460855"/>
                  </a:lnTo>
                  <a:lnTo>
                    <a:pt x="705192" y="1443761"/>
                  </a:lnTo>
                  <a:lnTo>
                    <a:pt x="749401" y="1423898"/>
                  </a:lnTo>
                  <a:lnTo>
                    <a:pt x="792086" y="1401381"/>
                  </a:lnTo>
                  <a:lnTo>
                    <a:pt x="833120" y="1376311"/>
                  </a:lnTo>
                  <a:lnTo>
                    <a:pt x="872413" y="1348790"/>
                  </a:lnTo>
                  <a:lnTo>
                    <a:pt x="909866" y="1318933"/>
                  </a:lnTo>
                  <a:lnTo>
                    <a:pt x="945349" y="1286852"/>
                  </a:lnTo>
                  <a:lnTo>
                    <a:pt x="978763" y="1252626"/>
                  </a:lnTo>
                  <a:lnTo>
                    <a:pt x="1010018" y="1216393"/>
                  </a:lnTo>
                  <a:lnTo>
                    <a:pt x="1038999" y="1178229"/>
                  </a:lnTo>
                  <a:lnTo>
                    <a:pt x="1065593" y="1138262"/>
                  </a:lnTo>
                  <a:lnTo>
                    <a:pt x="1089698" y="1096594"/>
                  </a:lnTo>
                  <a:lnTo>
                    <a:pt x="1111211" y="1053325"/>
                  </a:lnTo>
                  <a:lnTo>
                    <a:pt x="1130033" y="1008557"/>
                  </a:lnTo>
                  <a:lnTo>
                    <a:pt x="1146048" y="962406"/>
                  </a:lnTo>
                  <a:lnTo>
                    <a:pt x="1153668" y="932561"/>
                  </a:lnTo>
                  <a:close/>
                </a:path>
                <a:path w="1327784" h="1501139">
                  <a:moveTo>
                    <a:pt x="1327404" y="388620"/>
                  </a:moveTo>
                  <a:lnTo>
                    <a:pt x="1323746" y="343382"/>
                  </a:lnTo>
                  <a:lnTo>
                    <a:pt x="1313180" y="300469"/>
                  </a:lnTo>
                  <a:lnTo>
                    <a:pt x="1296276" y="260451"/>
                  </a:lnTo>
                  <a:lnTo>
                    <a:pt x="1273594" y="223901"/>
                  </a:lnTo>
                  <a:lnTo>
                    <a:pt x="1245717" y="191414"/>
                  </a:lnTo>
                  <a:lnTo>
                    <a:pt x="1213231" y="163537"/>
                  </a:lnTo>
                  <a:lnTo>
                    <a:pt x="1176680" y="140855"/>
                  </a:lnTo>
                  <a:lnTo>
                    <a:pt x="1136662" y="123952"/>
                  </a:lnTo>
                  <a:lnTo>
                    <a:pt x="1093749" y="113385"/>
                  </a:lnTo>
                  <a:lnTo>
                    <a:pt x="1048512" y="109728"/>
                  </a:lnTo>
                  <a:lnTo>
                    <a:pt x="1003261" y="113385"/>
                  </a:lnTo>
                  <a:lnTo>
                    <a:pt x="960348" y="123952"/>
                  </a:lnTo>
                  <a:lnTo>
                    <a:pt x="947801" y="129260"/>
                  </a:lnTo>
                  <a:lnTo>
                    <a:pt x="942327" y="95402"/>
                  </a:lnTo>
                  <a:lnTo>
                    <a:pt x="922528" y="57124"/>
                  </a:lnTo>
                  <a:lnTo>
                    <a:pt x="892327" y="26924"/>
                  </a:lnTo>
                  <a:lnTo>
                    <a:pt x="854049" y="7124"/>
                  </a:lnTo>
                  <a:lnTo>
                    <a:pt x="810006" y="0"/>
                  </a:lnTo>
                  <a:lnTo>
                    <a:pt x="765949" y="7124"/>
                  </a:lnTo>
                  <a:lnTo>
                    <a:pt x="727671" y="26924"/>
                  </a:lnTo>
                  <a:lnTo>
                    <a:pt x="697471" y="57124"/>
                  </a:lnTo>
                  <a:lnTo>
                    <a:pt x="677672" y="95402"/>
                  </a:lnTo>
                  <a:lnTo>
                    <a:pt x="670560" y="139446"/>
                  </a:lnTo>
                  <a:lnTo>
                    <a:pt x="677672" y="183502"/>
                  </a:lnTo>
                  <a:lnTo>
                    <a:pt x="697471" y="221780"/>
                  </a:lnTo>
                  <a:lnTo>
                    <a:pt x="727671" y="251980"/>
                  </a:lnTo>
                  <a:lnTo>
                    <a:pt x="765949" y="271780"/>
                  </a:lnTo>
                  <a:lnTo>
                    <a:pt x="794029" y="276313"/>
                  </a:lnTo>
                  <a:lnTo>
                    <a:pt x="783831" y="300469"/>
                  </a:lnTo>
                  <a:lnTo>
                    <a:pt x="773264" y="343382"/>
                  </a:lnTo>
                  <a:lnTo>
                    <a:pt x="769620" y="388620"/>
                  </a:lnTo>
                  <a:lnTo>
                    <a:pt x="773264" y="433870"/>
                  </a:lnTo>
                  <a:lnTo>
                    <a:pt x="783831" y="476783"/>
                  </a:lnTo>
                  <a:lnTo>
                    <a:pt x="800735" y="516801"/>
                  </a:lnTo>
                  <a:lnTo>
                    <a:pt x="823417" y="553351"/>
                  </a:lnTo>
                  <a:lnTo>
                    <a:pt x="851293" y="585838"/>
                  </a:lnTo>
                  <a:lnTo>
                    <a:pt x="883780" y="613714"/>
                  </a:lnTo>
                  <a:lnTo>
                    <a:pt x="920330" y="636397"/>
                  </a:lnTo>
                  <a:lnTo>
                    <a:pt x="960348" y="653300"/>
                  </a:lnTo>
                  <a:lnTo>
                    <a:pt x="1003261" y="663867"/>
                  </a:lnTo>
                  <a:lnTo>
                    <a:pt x="1048512" y="667512"/>
                  </a:lnTo>
                  <a:lnTo>
                    <a:pt x="1093749" y="663867"/>
                  </a:lnTo>
                  <a:lnTo>
                    <a:pt x="1136662" y="653300"/>
                  </a:lnTo>
                  <a:lnTo>
                    <a:pt x="1176680" y="636397"/>
                  </a:lnTo>
                  <a:lnTo>
                    <a:pt x="1213231" y="613714"/>
                  </a:lnTo>
                  <a:lnTo>
                    <a:pt x="1245717" y="585838"/>
                  </a:lnTo>
                  <a:lnTo>
                    <a:pt x="1273594" y="553351"/>
                  </a:lnTo>
                  <a:lnTo>
                    <a:pt x="1296276" y="516801"/>
                  </a:lnTo>
                  <a:lnTo>
                    <a:pt x="1313180" y="476783"/>
                  </a:lnTo>
                  <a:lnTo>
                    <a:pt x="1323746" y="433870"/>
                  </a:lnTo>
                  <a:lnTo>
                    <a:pt x="1327404" y="38862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0" name="object 5" descr=""/>
            <p:cNvPicPr/>
            <p:nvPr/>
          </p:nvPicPr>
          <p:blipFill>
            <a:blip r:embed="rId1"/>
            <a:stretch/>
          </p:blipFill>
          <p:spPr>
            <a:xfrm>
              <a:off x="11595960" y="191880"/>
              <a:ext cx="13968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1" name="object 6"/>
            <p:cNvSpPr/>
            <p:nvPr/>
          </p:nvSpPr>
          <p:spPr>
            <a:xfrm>
              <a:off x="11838600" y="821520"/>
              <a:ext cx="138600" cy="14004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40040"/>
                <a:gd name="textAreaBottom" fmla="*/ 140400 h 140040"/>
              </a:gdLst>
              <a:ahLst/>
              <a:rect l="textAreaLeft" t="textAreaTop" r="textAreaRight" b="textAreaBottom"/>
              <a:pathLst>
                <a:path w="139065" h="140334">
                  <a:moveTo>
                    <a:pt x="69342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2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4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2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2" name="object 7" descr=""/>
            <p:cNvPicPr/>
            <p:nvPr/>
          </p:nvPicPr>
          <p:blipFill>
            <a:blip r:embed="rId2"/>
            <a:stretch/>
          </p:blipFill>
          <p:spPr>
            <a:xfrm>
              <a:off x="10104120" y="104076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3" name="object 8"/>
            <p:cNvSpPr/>
            <p:nvPr/>
          </p:nvSpPr>
          <p:spPr>
            <a:xfrm>
              <a:off x="11683080" y="935640"/>
              <a:ext cx="140040" cy="13860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40334" h="139065">
                  <a:moveTo>
                    <a:pt x="70104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4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8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4" name="object 9"/>
          <p:cNvSpPr/>
          <p:nvPr/>
        </p:nvSpPr>
        <p:spPr>
          <a:xfrm>
            <a:off x="336960" y="1321200"/>
            <a:ext cx="9854280" cy="1402920"/>
          </a:xfrm>
          <a:prstGeom prst="rect">
            <a:avLst/>
          </a:prstGeom>
          <a:noFill/>
          <a:ln w="12192">
            <a:solidFill>
              <a:srgbClr val="ffe6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0960" bIns="0" anchor="t">
            <a:spAutoFit/>
          </a:bodyPr>
          <a:p>
            <a:pPr marL="90720">
              <a:lnSpc>
                <a:spcPct val="100000"/>
              </a:lnSpc>
              <a:spcBef>
                <a:spcPts val="244"/>
              </a:spcBef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Федеральный</a:t>
            </a:r>
            <a:r>
              <a:rPr b="1" lang="ru-RU" sz="18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закон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«Об</a:t>
            </a:r>
            <a:r>
              <a:rPr b="0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образовании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0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Российской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Федерации»</a:t>
            </a:r>
            <a:r>
              <a:rPr b="0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от</a:t>
            </a:r>
            <a:r>
              <a:rPr b="0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29.12.2012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г.</a:t>
            </a:r>
            <a:r>
              <a:rPr b="0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№</a:t>
            </a:r>
            <a:r>
              <a:rPr b="0" lang="ru-RU" sz="18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273-</a:t>
            </a:r>
            <a:r>
              <a:rPr b="0" lang="ru-RU" sz="1800" spc="-26" strike="noStrike">
                <a:solidFill>
                  <a:srgbClr val="000000"/>
                </a:solidFill>
                <a:latin typeface="Calibri"/>
              </a:rPr>
              <a:t>ФЗ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spcBef>
                <a:spcPts val="2160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Порядок</a:t>
            </a:r>
            <a:r>
              <a:rPr b="1" lang="ru-RU" sz="18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проведения</a:t>
            </a:r>
            <a:r>
              <a:rPr b="0" lang="ru-RU" sz="18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государственной</a:t>
            </a:r>
            <a:r>
              <a:rPr b="0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итоговой</a:t>
            </a:r>
            <a:r>
              <a:rPr b="0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аттестации</a:t>
            </a:r>
            <a:r>
              <a:rPr b="0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по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образовательным</a:t>
            </a:r>
            <a:r>
              <a:rPr b="0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программам основного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общего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образования,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утверждённый</a:t>
            </a:r>
            <a:r>
              <a:rPr b="0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приказом</a:t>
            </a:r>
            <a:r>
              <a:rPr b="0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Минпросвещения</a:t>
            </a:r>
            <a:r>
              <a:rPr b="0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России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spcBef>
                <a:spcPts val="6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и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Рособрнадзора</a:t>
            </a:r>
            <a:r>
              <a:rPr b="0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от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04.04.2023</a:t>
            </a:r>
            <a:r>
              <a:rPr b="0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г.</a:t>
            </a:r>
            <a:r>
              <a:rPr b="0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№</a:t>
            </a:r>
            <a:r>
              <a:rPr b="0" lang="ru-RU" sz="18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232/551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5" name="object 10"/>
          <p:cNvGrpSpPr/>
          <p:nvPr/>
        </p:nvGrpSpPr>
        <p:grpSpPr>
          <a:xfrm>
            <a:off x="0" y="6257520"/>
            <a:ext cx="12191760" cy="590040"/>
            <a:chOff x="0" y="6257520"/>
            <a:chExt cx="12191760" cy="590040"/>
          </a:xfrm>
        </p:grpSpPr>
        <p:sp>
          <p:nvSpPr>
            <p:cNvPr id="96" name="object 11"/>
            <p:cNvSpPr/>
            <p:nvPr/>
          </p:nvSpPr>
          <p:spPr>
            <a:xfrm>
              <a:off x="0" y="6257520"/>
              <a:ext cx="12191760" cy="1051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05120"/>
                <a:gd name="textAreaBottom" fmla="*/ 105480 h 105120"/>
              </a:gdLst>
              <a:ahLst/>
              <a:rect l="textAreaLeft" t="textAreaTop" r="textAreaRight" b="textAreaBottom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7" name="object 12"/>
            <p:cNvSpPr/>
            <p:nvPr/>
          </p:nvSpPr>
          <p:spPr>
            <a:xfrm>
              <a:off x="0" y="6362640"/>
              <a:ext cx="12191760" cy="4849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484920"/>
                <a:gd name="textAreaBottom" fmla="*/ 485280 h 484920"/>
              </a:gdLst>
              <a:ahLst/>
              <a:rect l="textAreaLeft" t="textAreaTop" r="textAreaRight" b="textAreaBottom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12192000" y="4846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8" name="object 13"/>
          <p:cNvGrpSpPr/>
          <p:nvPr/>
        </p:nvGrpSpPr>
        <p:grpSpPr>
          <a:xfrm>
            <a:off x="0" y="1440"/>
            <a:ext cx="12191760" cy="1227960"/>
            <a:chOff x="0" y="1440"/>
            <a:chExt cx="12191760" cy="1227960"/>
          </a:xfrm>
        </p:grpSpPr>
        <p:sp>
          <p:nvSpPr>
            <p:cNvPr id="99" name="object 14"/>
            <p:cNvSpPr/>
            <p:nvPr/>
          </p:nvSpPr>
          <p:spPr>
            <a:xfrm>
              <a:off x="0" y="1440"/>
              <a:ext cx="12191760" cy="11383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138320"/>
                <a:gd name="textAreaBottom" fmla="*/ 1138680 h 1138320"/>
              </a:gdLst>
              <a:ahLst/>
              <a:rect l="textAreaLeft" t="textAreaTop" r="textAreaRight" b="textAreaBottom"/>
              <a:pathLst>
                <a:path w="12192000" h="1138555">
                  <a:moveTo>
                    <a:pt x="12192000" y="0"/>
                  </a:moveTo>
                  <a:lnTo>
                    <a:pt x="0" y="0"/>
                  </a:lnTo>
                  <a:lnTo>
                    <a:pt x="0" y="1138427"/>
                  </a:lnTo>
                  <a:lnTo>
                    <a:pt x="12192000" y="113842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89e">
                <a:alpha val="31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0" name="object 15" descr=""/>
            <p:cNvPicPr/>
            <p:nvPr/>
          </p:nvPicPr>
          <p:blipFill>
            <a:blip r:embed="rId3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1331640"/>
          </a:xfrm>
          <a:prstGeom prst="rect">
            <a:avLst/>
          </a:prstGeom>
          <a:noFill/>
          <a:ln w="0">
            <a:noFill/>
          </a:ln>
        </p:spPr>
        <p:txBody>
          <a:bodyPr lIns="0" rIns="0" tIns="186480" bIns="0" anchor="t">
            <a:noAutofit/>
          </a:bodyPr>
          <a:p>
            <a:pPr marL="236160" indent="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Для</a:t>
            </a:r>
            <a:r>
              <a:rPr b="1" lang="ru-RU" sz="3200" spc="-97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чего</a:t>
            </a:r>
            <a:r>
              <a:rPr b="1" lang="ru-RU" sz="3200" spc="-10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проводится</a:t>
            </a:r>
            <a:r>
              <a:rPr b="1" lang="ru-RU" sz="3200" spc="-10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итоговое</a:t>
            </a:r>
            <a:r>
              <a:rPr b="1" lang="ru-RU" sz="3200" spc="-10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собеседование?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object 17" descr=""/>
          <p:cNvPicPr/>
          <p:nvPr/>
        </p:nvPicPr>
        <p:blipFill>
          <a:blip r:embed="rId4"/>
          <a:stretch/>
        </p:blipFill>
        <p:spPr>
          <a:xfrm>
            <a:off x="1153800" y="3139560"/>
            <a:ext cx="4042800" cy="1514520"/>
          </a:xfrm>
          <a:prstGeom prst="rect">
            <a:avLst/>
          </a:prstGeom>
          <a:ln w="0">
            <a:noFill/>
          </a:ln>
        </p:spPr>
      </p:pic>
      <p:sp>
        <p:nvSpPr>
          <p:cNvPr id="103" name="object 18"/>
          <p:cNvSpPr/>
          <p:nvPr/>
        </p:nvSpPr>
        <p:spPr>
          <a:xfrm>
            <a:off x="1286640" y="3153960"/>
            <a:ext cx="3776760" cy="141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84680" indent="-172800">
              <a:lnSpc>
                <a:spcPct val="100000"/>
              </a:lnSpc>
              <a:spcBef>
                <a:spcPts val="99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212a35"/>
                </a:solidFill>
                <a:latin typeface="Calibri"/>
              </a:rPr>
              <a:t>К</a:t>
            </a:r>
            <a:r>
              <a:rPr b="1" lang="ru-RU" sz="24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212a35"/>
                </a:solidFill>
                <a:latin typeface="Calibri"/>
              </a:rPr>
              <a:t>государственной</a:t>
            </a:r>
            <a:r>
              <a:rPr b="1" lang="ru-RU" sz="24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212a35"/>
                </a:solidFill>
                <a:latin typeface="Calibri"/>
              </a:rPr>
              <a:t>итоговой </a:t>
            </a:r>
            <a:r>
              <a:rPr b="1" lang="ru-RU" sz="2400" spc="-1" strike="noStrike">
                <a:solidFill>
                  <a:srgbClr val="212a35"/>
                </a:solidFill>
                <a:latin typeface="Calibri"/>
              </a:rPr>
              <a:t>аттестации</a:t>
            </a:r>
            <a:r>
              <a:rPr b="1" lang="ru-RU" sz="2400" spc="-1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212a35"/>
                </a:solidFill>
                <a:latin typeface="Calibri"/>
              </a:rPr>
              <a:t>допускаются обучающиеся,</a:t>
            </a:r>
            <a:r>
              <a:rPr b="1" lang="ru-RU" sz="24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212a35"/>
                </a:solidFill>
                <a:latin typeface="Calibri"/>
              </a:rPr>
              <a:t>имеющие: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888840">
              <a:lnSpc>
                <a:spcPct val="100000"/>
              </a:lnSpc>
              <a:spcBef>
                <a:spcPts val="31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(п.7.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Порядка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ГИА)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object 19" descr=""/>
          <p:cNvPicPr/>
          <p:nvPr/>
        </p:nvPicPr>
        <p:blipFill>
          <a:blip r:embed="rId5"/>
          <a:stretch/>
        </p:blipFill>
        <p:spPr>
          <a:xfrm>
            <a:off x="394920" y="2865240"/>
            <a:ext cx="672840" cy="789120"/>
          </a:xfrm>
          <a:prstGeom prst="rect">
            <a:avLst/>
          </a:prstGeom>
          <a:ln w="0">
            <a:noFill/>
          </a:ln>
        </p:spPr>
      </p:pic>
      <p:sp>
        <p:nvSpPr>
          <p:cNvPr id="105" name="object 20"/>
          <p:cNvSpPr/>
          <p:nvPr/>
        </p:nvSpPr>
        <p:spPr>
          <a:xfrm>
            <a:off x="6095880" y="5315760"/>
            <a:ext cx="4944960" cy="334440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240120">
              <a:lnSpc>
                <a:spcPct val="100000"/>
              </a:lnSpc>
              <a:spcBef>
                <a:spcPts val="235"/>
              </a:spcBef>
            </a:pP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Проверяются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коммуникативные</a:t>
            </a: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навыки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object 21"/>
          <p:cNvSpPr/>
          <p:nvPr/>
        </p:nvSpPr>
        <p:spPr>
          <a:xfrm>
            <a:off x="6175800" y="2825640"/>
            <a:ext cx="4910760" cy="198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ru-RU" sz="2400" spc="-12" strike="noStrike">
                <a:solidFill>
                  <a:srgbClr val="000000"/>
                </a:solidFill>
                <a:latin typeface="Calibri"/>
              </a:rPr>
              <a:t>годовые</a:t>
            </a:r>
            <a:r>
              <a:rPr b="1" lang="ru-RU" sz="24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отметки</a:t>
            </a:r>
            <a:r>
              <a:rPr b="1" lang="ru-RU" sz="24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по</a:t>
            </a:r>
            <a:r>
              <a:rPr b="0" lang="ru-RU" sz="24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всем</a:t>
            </a:r>
            <a:r>
              <a:rPr b="0" lang="ru-RU" sz="2400" spc="-8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2" strike="noStrike">
                <a:solidFill>
                  <a:srgbClr val="000000"/>
                </a:solidFill>
                <a:latin typeface="Calibri"/>
              </a:rPr>
              <a:t>учебным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2400" spc="-12" strike="noStrike">
                <a:solidFill>
                  <a:srgbClr val="000000"/>
                </a:solidFill>
                <a:latin typeface="Calibri"/>
              </a:rPr>
              <a:t>предметам</a:t>
            </a:r>
            <a:r>
              <a:rPr b="0" lang="ru-RU" sz="24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учебного</a:t>
            </a:r>
            <a:r>
              <a:rPr b="0" lang="ru-RU" sz="24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плана</a:t>
            </a:r>
            <a:r>
              <a:rPr b="0" lang="ru-RU" sz="24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за</a:t>
            </a:r>
            <a:r>
              <a:rPr b="0" lang="ru-RU" sz="24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9</a:t>
            </a:r>
            <a:r>
              <a:rPr b="0" lang="ru-RU" sz="24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2" strike="noStrike">
                <a:solidFill>
                  <a:srgbClr val="000000"/>
                </a:solidFill>
                <a:latin typeface="Calibri"/>
              </a:rPr>
              <a:t>класс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не</a:t>
            </a:r>
            <a:r>
              <a:rPr b="1" lang="ru-RU" sz="24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ниже</a:t>
            </a:r>
            <a:r>
              <a:rPr b="1" lang="ru-RU" sz="24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000000"/>
                </a:solidFill>
                <a:latin typeface="Calibri"/>
              </a:rPr>
              <a:t>удовлетворительных;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00"/>
              </a:spcBef>
            </a:pPr>
            <a:r>
              <a:rPr b="0" lang="ru-RU" sz="2400" spc="-21" strike="noStrike">
                <a:solidFill>
                  <a:srgbClr val="212a35"/>
                </a:solidFill>
                <a:latin typeface="Calibri"/>
              </a:rPr>
              <a:t>результат</a:t>
            </a:r>
            <a:r>
              <a:rPr b="0" lang="ru-RU" sz="2400" spc="-7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212a35"/>
                </a:solidFill>
                <a:latin typeface="Calibri"/>
              </a:rPr>
              <a:t>«зачет»</a:t>
            </a:r>
            <a:r>
              <a:rPr b="1" lang="ru-RU" sz="2400" spc="-7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212a35"/>
                </a:solidFill>
                <a:latin typeface="Calibri"/>
              </a:rPr>
              <a:t>за</a:t>
            </a:r>
            <a:r>
              <a:rPr b="1" lang="ru-RU" sz="24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212a35"/>
                </a:solidFill>
                <a:latin typeface="Calibri"/>
              </a:rPr>
              <a:t>итоговое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ru-RU" sz="2400" spc="-12" strike="noStrike">
                <a:solidFill>
                  <a:srgbClr val="212a35"/>
                </a:solidFill>
                <a:latin typeface="Calibri"/>
              </a:rPr>
              <a:t>собеседование</a:t>
            </a:r>
            <a:r>
              <a:rPr b="1" lang="ru-RU" sz="2400" spc="-8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212a35"/>
                </a:solidFill>
                <a:latin typeface="Calibri"/>
              </a:rPr>
              <a:t>по</a:t>
            </a:r>
            <a:r>
              <a:rPr b="0" lang="ru-RU" sz="2400" spc="-7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212a35"/>
                </a:solidFill>
                <a:latin typeface="Calibri"/>
              </a:rPr>
              <a:t>русскому</a:t>
            </a:r>
            <a:r>
              <a:rPr b="0" lang="ru-RU" sz="2400" spc="-8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400" spc="-12" strike="noStrike">
                <a:solidFill>
                  <a:srgbClr val="212a35"/>
                </a:solidFill>
                <a:latin typeface="Calibri"/>
              </a:rPr>
              <a:t>языку;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object 22"/>
          <p:cNvSpPr/>
          <p:nvPr/>
        </p:nvSpPr>
        <p:spPr>
          <a:xfrm>
            <a:off x="336960" y="5369040"/>
            <a:ext cx="4904280" cy="334440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90720">
              <a:lnSpc>
                <a:spcPct val="100000"/>
              </a:lnSpc>
              <a:spcBef>
                <a:spcPts val="235"/>
              </a:spcBef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Принимают</a:t>
            </a:r>
            <a:r>
              <a:rPr b="0" lang="ru-RU" sz="2000" spc="-7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участие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все</a:t>
            </a:r>
            <a:r>
              <a:rPr b="1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девятиклассники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object 23"/>
          <p:cNvSpPr/>
          <p:nvPr/>
        </p:nvSpPr>
        <p:spPr>
          <a:xfrm>
            <a:off x="5506920" y="2900880"/>
            <a:ext cx="522720" cy="617040"/>
          </a:xfrm>
          <a:custGeom>
            <a:avLst/>
            <a:gdLst>
              <a:gd name="textAreaLeft" fmla="*/ 0 w 522720"/>
              <a:gd name="textAreaRight" fmla="*/ 523080 w 522720"/>
              <a:gd name="textAreaTop" fmla="*/ 0 h 617040"/>
              <a:gd name="textAreaBottom" fmla="*/ 617400 h 617040"/>
            </a:gdLst>
            <a:ahLst/>
            <a:rect l="textAreaLeft" t="textAreaTop" r="textAreaRight" b="textAreaBottom"/>
            <a:pathLst>
              <a:path w="523239" h="617220">
                <a:moveTo>
                  <a:pt x="0" y="154304"/>
                </a:moveTo>
                <a:lnTo>
                  <a:pt x="261365" y="154304"/>
                </a:lnTo>
                <a:lnTo>
                  <a:pt x="261365" y="0"/>
                </a:lnTo>
                <a:lnTo>
                  <a:pt x="522731" y="308610"/>
                </a:lnTo>
                <a:lnTo>
                  <a:pt x="261365" y="617219"/>
                </a:lnTo>
                <a:lnTo>
                  <a:pt x="261365" y="462914"/>
                </a:lnTo>
                <a:lnTo>
                  <a:pt x="0" y="462914"/>
                </a:lnTo>
                <a:lnTo>
                  <a:pt x="0" y="154304"/>
                </a:lnTo>
                <a:close/>
              </a:path>
            </a:pathLst>
          </a:custGeom>
          <a:noFill/>
          <a:ln w="19812">
            <a:solidFill>
              <a:srgbClr val="38562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object 24"/>
          <p:cNvSpPr/>
          <p:nvPr/>
        </p:nvSpPr>
        <p:spPr>
          <a:xfrm>
            <a:off x="5506920" y="4155120"/>
            <a:ext cx="522720" cy="618840"/>
          </a:xfrm>
          <a:custGeom>
            <a:avLst/>
            <a:gdLst>
              <a:gd name="textAreaLeft" fmla="*/ 0 w 522720"/>
              <a:gd name="textAreaRight" fmla="*/ 523080 w 522720"/>
              <a:gd name="textAreaTop" fmla="*/ 0 h 618840"/>
              <a:gd name="textAreaBottom" fmla="*/ 619200 h 618840"/>
            </a:gdLst>
            <a:ahLst/>
            <a:rect l="textAreaLeft" t="textAreaTop" r="textAreaRight" b="textAreaBottom"/>
            <a:pathLst>
              <a:path w="523239" h="619125">
                <a:moveTo>
                  <a:pt x="0" y="154686"/>
                </a:moveTo>
                <a:lnTo>
                  <a:pt x="261365" y="154686"/>
                </a:lnTo>
                <a:lnTo>
                  <a:pt x="261365" y="0"/>
                </a:lnTo>
                <a:lnTo>
                  <a:pt x="522731" y="309371"/>
                </a:lnTo>
                <a:lnTo>
                  <a:pt x="261365" y="618744"/>
                </a:lnTo>
                <a:lnTo>
                  <a:pt x="261365" y="464057"/>
                </a:lnTo>
                <a:lnTo>
                  <a:pt x="0" y="464057"/>
                </a:lnTo>
                <a:lnTo>
                  <a:pt x="0" y="154686"/>
                </a:lnTo>
                <a:close/>
              </a:path>
            </a:pathLst>
          </a:custGeom>
          <a:noFill/>
          <a:ln w="19812">
            <a:solidFill>
              <a:srgbClr val="38562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bject 2"/>
          <p:cNvSpPr/>
          <p:nvPr/>
        </p:nvSpPr>
        <p:spPr>
          <a:xfrm>
            <a:off x="568440" y="1743480"/>
            <a:ext cx="4853520" cy="4398120"/>
          </a:xfrm>
          <a:custGeom>
            <a:avLst/>
            <a:gdLst>
              <a:gd name="textAreaLeft" fmla="*/ 0 w 4853520"/>
              <a:gd name="textAreaRight" fmla="*/ 4853880 w 4853520"/>
              <a:gd name="textAreaTop" fmla="*/ 0 h 4398120"/>
              <a:gd name="textAreaBottom" fmla="*/ 4398480 h 4398120"/>
            </a:gdLst>
            <a:ahLst/>
            <a:rect l="textAreaLeft" t="textAreaTop" r="textAreaRight" b="textAreaBottom"/>
            <a:pathLst>
              <a:path w="4853940" h="4398645">
                <a:moveTo>
                  <a:pt x="4853940" y="0"/>
                </a:moveTo>
                <a:lnTo>
                  <a:pt x="0" y="0"/>
                </a:lnTo>
                <a:lnTo>
                  <a:pt x="0" y="4398264"/>
                </a:lnTo>
                <a:lnTo>
                  <a:pt x="4853940" y="4398264"/>
                </a:lnTo>
                <a:lnTo>
                  <a:pt x="4853940" y="0"/>
                </a:lnTo>
                <a:close/>
              </a:path>
            </a:pathLst>
          </a:custGeom>
          <a:solidFill>
            <a:srgbClr val="fff8e0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1" name="object 3"/>
          <p:cNvGrpSpPr/>
          <p:nvPr/>
        </p:nvGrpSpPr>
        <p:grpSpPr>
          <a:xfrm>
            <a:off x="10096560" y="155520"/>
            <a:ext cx="1874160" cy="1533240"/>
            <a:chOff x="10096560" y="155520"/>
            <a:chExt cx="1874160" cy="1533240"/>
          </a:xfrm>
        </p:grpSpPr>
        <p:sp>
          <p:nvSpPr>
            <p:cNvPr id="112" name="object 4"/>
            <p:cNvSpPr/>
            <p:nvPr/>
          </p:nvSpPr>
          <p:spPr>
            <a:xfrm>
              <a:off x="10564200" y="998280"/>
              <a:ext cx="1153440" cy="690480"/>
            </a:xfrm>
            <a:custGeom>
              <a:avLst/>
              <a:gdLst>
                <a:gd name="textAreaLeft" fmla="*/ 0 w 1153440"/>
                <a:gd name="textAreaRight" fmla="*/ 1153800 w 1153440"/>
                <a:gd name="textAreaTop" fmla="*/ 0 h 690480"/>
                <a:gd name="textAreaBottom" fmla="*/ 690840 h 690480"/>
              </a:gdLst>
              <a:ahLst/>
              <a:rect l="textAreaLeft" t="textAreaTop" r="textAreaRight" b="textAreaBottom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3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1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7" y="121792"/>
                  </a:lnTo>
                  <a:lnTo>
                    <a:pt x="1105534" y="92582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3" name="object 5"/>
            <p:cNvSpPr/>
            <p:nvPr/>
          </p:nvSpPr>
          <p:spPr>
            <a:xfrm>
              <a:off x="10218600" y="155520"/>
              <a:ext cx="1533240" cy="1533240"/>
            </a:xfrm>
            <a:custGeom>
              <a:avLst/>
              <a:gdLst>
                <a:gd name="textAreaLeft" fmla="*/ 0 w 1533240"/>
                <a:gd name="textAreaRight" fmla="*/ 1533600 w 1533240"/>
                <a:gd name="textAreaTop" fmla="*/ 0 h 1533240"/>
                <a:gd name="textAreaBottom" fmla="*/ 1533600 h 1533240"/>
              </a:gdLst>
              <a:ahLst/>
              <a:rect l="textAreaLeft" t="textAreaTop" r="textAreaRight" b="textAreaBottom"/>
              <a:pathLst>
                <a:path w="1533525" h="1533525">
                  <a:moveTo>
                    <a:pt x="766572" y="0"/>
                  </a:moveTo>
                  <a:lnTo>
                    <a:pt x="718087" y="1507"/>
                  </a:lnTo>
                  <a:lnTo>
                    <a:pt x="670404" y="5971"/>
                  </a:lnTo>
                  <a:lnTo>
                    <a:pt x="623613" y="13302"/>
                  </a:lnTo>
                  <a:lnTo>
                    <a:pt x="577804" y="23408"/>
                  </a:lnTo>
                  <a:lnTo>
                    <a:pt x="533067" y="36202"/>
                  </a:lnTo>
                  <a:lnTo>
                    <a:pt x="489490" y="51592"/>
                  </a:lnTo>
                  <a:lnTo>
                    <a:pt x="447164" y="69490"/>
                  </a:lnTo>
                  <a:lnTo>
                    <a:pt x="406179" y="89805"/>
                  </a:lnTo>
                  <a:lnTo>
                    <a:pt x="366624" y="112448"/>
                  </a:lnTo>
                  <a:lnTo>
                    <a:pt x="328590" y="137329"/>
                  </a:lnTo>
                  <a:lnTo>
                    <a:pt x="292165" y="164359"/>
                  </a:lnTo>
                  <a:lnTo>
                    <a:pt x="257440" y="193447"/>
                  </a:lnTo>
                  <a:lnTo>
                    <a:pt x="224504" y="224504"/>
                  </a:lnTo>
                  <a:lnTo>
                    <a:pt x="193447" y="257440"/>
                  </a:lnTo>
                  <a:lnTo>
                    <a:pt x="164359" y="292165"/>
                  </a:lnTo>
                  <a:lnTo>
                    <a:pt x="137329" y="328590"/>
                  </a:lnTo>
                  <a:lnTo>
                    <a:pt x="112448" y="366624"/>
                  </a:lnTo>
                  <a:lnTo>
                    <a:pt x="89805" y="406179"/>
                  </a:lnTo>
                  <a:lnTo>
                    <a:pt x="69490" y="447164"/>
                  </a:lnTo>
                  <a:lnTo>
                    <a:pt x="51592" y="489490"/>
                  </a:lnTo>
                  <a:lnTo>
                    <a:pt x="36202" y="533067"/>
                  </a:lnTo>
                  <a:lnTo>
                    <a:pt x="23408" y="577804"/>
                  </a:lnTo>
                  <a:lnTo>
                    <a:pt x="13302" y="623613"/>
                  </a:lnTo>
                  <a:lnTo>
                    <a:pt x="5971" y="670404"/>
                  </a:lnTo>
                  <a:lnTo>
                    <a:pt x="1507" y="718087"/>
                  </a:lnTo>
                  <a:lnTo>
                    <a:pt x="0" y="766572"/>
                  </a:lnTo>
                  <a:lnTo>
                    <a:pt x="1507" y="815056"/>
                  </a:lnTo>
                  <a:lnTo>
                    <a:pt x="5971" y="862739"/>
                  </a:lnTo>
                  <a:lnTo>
                    <a:pt x="13302" y="909530"/>
                  </a:lnTo>
                  <a:lnTo>
                    <a:pt x="23408" y="955339"/>
                  </a:lnTo>
                  <a:lnTo>
                    <a:pt x="36202" y="1000076"/>
                  </a:lnTo>
                  <a:lnTo>
                    <a:pt x="51592" y="1043653"/>
                  </a:lnTo>
                  <a:lnTo>
                    <a:pt x="69490" y="1085979"/>
                  </a:lnTo>
                  <a:lnTo>
                    <a:pt x="89805" y="1126964"/>
                  </a:lnTo>
                  <a:lnTo>
                    <a:pt x="112448" y="1166519"/>
                  </a:lnTo>
                  <a:lnTo>
                    <a:pt x="137329" y="1204553"/>
                  </a:lnTo>
                  <a:lnTo>
                    <a:pt x="164359" y="1240978"/>
                  </a:lnTo>
                  <a:lnTo>
                    <a:pt x="193447" y="1275703"/>
                  </a:lnTo>
                  <a:lnTo>
                    <a:pt x="224504" y="1308639"/>
                  </a:lnTo>
                  <a:lnTo>
                    <a:pt x="257440" y="1339696"/>
                  </a:lnTo>
                  <a:lnTo>
                    <a:pt x="292165" y="1368784"/>
                  </a:lnTo>
                  <a:lnTo>
                    <a:pt x="328590" y="1395814"/>
                  </a:lnTo>
                  <a:lnTo>
                    <a:pt x="366624" y="1420695"/>
                  </a:lnTo>
                  <a:lnTo>
                    <a:pt x="406179" y="1443338"/>
                  </a:lnTo>
                  <a:lnTo>
                    <a:pt x="447164" y="1463653"/>
                  </a:lnTo>
                  <a:lnTo>
                    <a:pt x="489490" y="1481551"/>
                  </a:lnTo>
                  <a:lnTo>
                    <a:pt x="533067" y="1496941"/>
                  </a:lnTo>
                  <a:lnTo>
                    <a:pt x="577804" y="1509735"/>
                  </a:lnTo>
                  <a:lnTo>
                    <a:pt x="623613" y="1519841"/>
                  </a:lnTo>
                  <a:lnTo>
                    <a:pt x="670404" y="1527172"/>
                  </a:lnTo>
                  <a:lnTo>
                    <a:pt x="718087" y="1531636"/>
                  </a:lnTo>
                  <a:lnTo>
                    <a:pt x="766572" y="1533143"/>
                  </a:lnTo>
                  <a:lnTo>
                    <a:pt x="815056" y="1531636"/>
                  </a:lnTo>
                  <a:lnTo>
                    <a:pt x="862739" y="1527172"/>
                  </a:lnTo>
                  <a:lnTo>
                    <a:pt x="909530" y="1519841"/>
                  </a:lnTo>
                  <a:lnTo>
                    <a:pt x="955339" y="1509735"/>
                  </a:lnTo>
                  <a:lnTo>
                    <a:pt x="1000076" y="1496941"/>
                  </a:lnTo>
                  <a:lnTo>
                    <a:pt x="1043653" y="1481551"/>
                  </a:lnTo>
                  <a:lnTo>
                    <a:pt x="1085979" y="1463653"/>
                  </a:lnTo>
                  <a:lnTo>
                    <a:pt x="1126964" y="1443338"/>
                  </a:lnTo>
                  <a:lnTo>
                    <a:pt x="1166519" y="1420695"/>
                  </a:lnTo>
                  <a:lnTo>
                    <a:pt x="1204553" y="1395814"/>
                  </a:lnTo>
                  <a:lnTo>
                    <a:pt x="1240978" y="1368784"/>
                  </a:lnTo>
                  <a:lnTo>
                    <a:pt x="1275703" y="1339696"/>
                  </a:lnTo>
                  <a:lnTo>
                    <a:pt x="1308639" y="1308639"/>
                  </a:lnTo>
                  <a:lnTo>
                    <a:pt x="1339696" y="1275703"/>
                  </a:lnTo>
                  <a:lnTo>
                    <a:pt x="1368784" y="1240978"/>
                  </a:lnTo>
                  <a:lnTo>
                    <a:pt x="1395814" y="1204553"/>
                  </a:lnTo>
                  <a:lnTo>
                    <a:pt x="1420695" y="1166519"/>
                  </a:lnTo>
                  <a:lnTo>
                    <a:pt x="1443338" y="1126964"/>
                  </a:lnTo>
                  <a:lnTo>
                    <a:pt x="1463653" y="1085979"/>
                  </a:lnTo>
                  <a:lnTo>
                    <a:pt x="1481551" y="1043653"/>
                  </a:lnTo>
                  <a:lnTo>
                    <a:pt x="1496941" y="1000076"/>
                  </a:lnTo>
                  <a:lnTo>
                    <a:pt x="1509735" y="955339"/>
                  </a:lnTo>
                  <a:lnTo>
                    <a:pt x="1519841" y="909530"/>
                  </a:lnTo>
                  <a:lnTo>
                    <a:pt x="1527172" y="862739"/>
                  </a:lnTo>
                  <a:lnTo>
                    <a:pt x="1531636" y="815056"/>
                  </a:lnTo>
                  <a:lnTo>
                    <a:pt x="1533144" y="766572"/>
                  </a:lnTo>
                  <a:lnTo>
                    <a:pt x="1531636" y="718087"/>
                  </a:lnTo>
                  <a:lnTo>
                    <a:pt x="1527172" y="670404"/>
                  </a:lnTo>
                  <a:lnTo>
                    <a:pt x="1519841" y="623613"/>
                  </a:lnTo>
                  <a:lnTo>
                    <a:pt x="1509735" y="577804"/>
                  </a:lnTo>
                  <a:lnTo>
                    <a:pt x="1496941" y="533067"/>
                  </a:lnTo>
                  <a:lnTo>
                    <a:pt x="1481551" y="489490"/>
                  </a:lnTo>
                  <a:lnTo>
                    <a:pt x="1463653" y="447164"/>
                  </a:lnTo>
                  <a:lnTo>
                    <a:pt x="1443338" y="406179"/>
                  </a:lnTo>
                  <a:lnTo>
                    <a:pt x="1420695" y="366624"/>
                  </a:lnTo>
                  <a:lnTo>
                    <a:pt x="1395814" y="328590"/>
                  </a:lnTo>
                  <a:lnTo>
                    <a:pt x="1368784" y="292165"/>
                  </a:lnTo>
                  <a:lnTo>
                    <a:pt x="1339696" y="257440"/>
                  </a:lnTo>
                  <a:lnTo>
                    <a:pt x="1308639" y="224504"/>
                  </a:lnTo>
                  <a:lnTo>
                    <a:pt x="1275703" y="193447"/>
                  </a:lnTo>
                  <a:lnTo>
                    <a:pt x="1240978" y="164359"/>
                  </a:lnTo>
                  <a:lnTo>
                    <a:pt x="1204553" y="137329"/>
                  </a:lnTo>
                  <a:lnTo>
                    <a:pt x="1166519" y="112448"/>
                  </a:lnTo>
                  <a:lnTo>
                    <a:pt x="1126964" y="89805"/>
                  </a:lnTo>
                  <a:lnTo>
                    <a:pt x="1085979" y="69490"/>
                  </a:lnTo>
                  <a:lnTo>
                    <a:pt x="1043653" y="51592"/>
                  </a:lnTo>
                  <a:lnTo>
                    <a:pt x="1000076" y="36202"/>
                  </a:lnTo>
                  <a:lnTo>
                    <a:pt x="955339" y="23408"/>
                  </a:lnTo>
                  <a:lnTo>
                    <a:pt x="909530" y="13302"/>
                  </a:lnTo>
                  <a:lnTo>
                    <a:pt x="862739" y="5971"/>
                  </a:lnTo>
                  <a:lnTo>
                    <a:pt x="815056" y="1507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4" name="object 6"/>
            <p:cNvSpPr/>
            <p:nvPr/>
          </p:nvSpPr>
          <p:spPr>
            <a:xfrm>
              <a:off x="10218600" y="189000"/>
              <a:ext cx="1671480" cy="1499400"/>
            </a:xfrm>
            <a:custGeom>
              <a:avLst/>
              <a:gdLst>
                <a:gd name="textAreaLeft" fmla="*/ 0 w 1671480"/>
                <a:gd name="textAreaRight" fmla="*/ 1671840 w 1671480"/>
                <a:gd name="textAreaTop" fmla="*/ 0 h 1499400"/>
                <a:gd name="textAreaBottom" fmla="*/ 1499760 h 1499400"/>
              </a:gdLst>
              <a:ahLst/>
              <a:rect l="textAreaLeft" t="textAreaTop" r="textAreaRight" b="textAreaBottom"/>
              <a:pathLst>
                <a:path w="1671954" h="1499870">
                  <a:moveTo>
                    <a:pt x="847344" y="1075944"/>
                  </a:moveTo>
                  <a:lnTo>
                    <a:pt x="844486" y="1026553"/>
                  </a:lnTo>
                  <a:lnTo>
                    <a:pt x="836142" y="978827"/>
                  </a:lnTo>
                  <a:lnTo>
                    <a:pt x="822629" y="933081"/>
                  </a:lnTo>
                  <a:lnTo>
                    <a:pt x="804265" y="889647"/>
                  </a:lnTo>
                  <a:lnTo>
                    <a:pt x="781367" y="848842"/>
                  </a:lnTo>
                  <a:lnTo>
                    <a:pt x="754240" y="810983"/>
                  </a:lnTo>
                  <a:lnTo>
                    <a:pt x="723226" y="776389"/>
                  </a:lnTo>
                  <a:lnTo>
                    <a:pt x="688632" y="745375"/>
                  </a:lnTo>
                  <a:lnTo>
                    <a:pt x="650773" y="718248"/>
                  </a:lnTo>
                  <a:lnTo>
                    <a:pt x="609968" y="695350"/>
                  </a:lnTo>
                  <a:lnTo>
                    <a:pt x="566534" y="676986"/>
                  </a:lnTo>
                  <a:lnTo>
                    <a:pt x="520788" y="663473"/>
                  </a:lnTo>
                  <a:lnTo>
                    <a:pt x="473062" y="655129"/>
                  </a:lnTo>
                  <a:lnTo>
                    <a:pt x="423672" y="652272"/>
                  </a:lnTo>
                  <a:lnTo>
                    <a:pt x="374269" y="655129"/>
                  </a:lnTo>
                  <a:lnTo>
                    <a:pt x="326542" y="663473"/>
                  </a:lnTo>
                  <a:lnTo>
                    <a:pt x="280797" y="676986"/>
                  </a:lnTo>
                  <a:lnTo>
                    <a:pt x="237363" y="695350"/>
                  </a:lnTo>
                  <a:lnTo>
                    <a:pt x="196557" y="718248"/>
                  </a:lnTo>
                  <a:lnTo>
                    <a:pt x="158699" y="745375"/>
                  </a:lnTo>
                  <a:lnTo>
                    <a:pt x="124104" y="776389"/>
                  </a:lnTo>
                  <a:lnTo>
                    <a:pt x="93091" y="810983"/>
                  </a:lnTo>
                  <a:lnTo>
                    <a:pt x="65963" y="848842"/>
                  </a:lnTo>
                  <a:lnTo>
                    <a:pt x="43065" y="889647"/>
                  </a:lnTo>
                  <a:lnTo>
                    <a:pt x="24701" y="933081"/>
                  </a:lnTo>
                  <a:lnTo>
                    <a:pt x="11188" y="978827"/>
                  </a:lnTo>
                  <a:lnTo>
                    <a:pt x="2844" y="1026553"/>
                  </a:lnTo>
                  <a:lnTo>
                    <a:pt x="0" y="1075944"/>
                  </a:lnTo>
                  <a:lnTo>
                    <a:pt x="2844" y="1125347"/>
                  </a:lnTo>
                  <a:lnTo>
                    <a:pt x="11188" y="1173073"/>
                  </a:lnTo>
                  <a:lnTo>
                    <a:pt x="24701" y="1218819"/>
                  </a:lnTo>
                  <a:lnTo>
                    <a:pt x="43065" y="1262253"/>
                  </a:lnTo>
                  <a:lnTo>
                    <a:pt x="65963" y="1303058"/>
                  </a:lnTo>
                  <a:lnTo>
                    <a:pt x="93091" y="1340916"/>
                  </a:lnTo>
                  <a:lnTo>
                    <a:pt x="124104" y="1375511"/>
                  </a:lnTo>
                  <a:lnTo>
                    <a:pt x="158699" y="1406525"/>
                  </a:lnTo>
                  <a:lnTo>
                    <a:pt x="196557" y="1433652"/>
                  </a:lnTo>
                  <a:lnTo>
                    <a:pt x="237363" y="1456550"/>
                  </a:lnTo>
                  <a:lnTo>
                    <a:pt x="280797" y="1474914"/>
                  </a:lnTo>
                  <a:lnTo>
                    <a:pt x="326542" y="1488427"/>
                  </a:lnTo>
                  <a:lnTo>
                    <a:pt x="374269" y="1496771"/>
                  </a:lnTo>
                  <a:lnTo>
                    <a:pt x="423672" y="1499616"/>
                  </a:lnTo>
                  <a:lnTo>
                    <a:pt x="473062" y="1496771"/>
                  </a:lnTo>
                  <a:lnTo>
                    <a:pt x="520788" y="1488427"/>
                  </a:lnTo>
                  <a:lnTo>
                    <a:pt x="566534" y="1474914"/>
                  </a:lnTo>
                  <a:lnTo>
                    <a:pt x="609968" y="1456550"/>
                  </a:lnTo>
                  <a:lnTo>
                    <a:pt x="650773" y="1433652"/>
                  </a:lnTo>
                  <a:lnTo>
                    <a:pt x="688632" y="1406525"/>
                  </a:lnTo>
                  <a:lnTo>
                    <a:pt x="723226" y="1375511"/>
                  </a:lnTo>
                  <a:lnTo>
                    <a:pt x="754240" y="1340916"/>
                  </a:lnTo>
                  <a:lnTo>
                    <a:pt x="781367" y="1303058"/>
                  </a:lnTo>
                  <a:lnTo>
                    <a:pt x="804265" y="1262253"/>
                  </a:lnTo>
                  <a:lnTo>
                    <a:pt x="822629" y="1218819"/>
                  </a:lnTo>
                  <a:lnTo>
                    <a:pt x="836142" y="1173073"/>
                  </a:lnTo>
                  <a:lnTo>
                    <a:pt x="844486" y="1125347"/>
                  </a:lnTo>
                  <a:lnTo>
                    <a:pt x="847344" y="1075944"/>
                  </a:lnTo>
                  <a:close/>
                </a:path>
                <a:path w="1671954" h="1499870">
                  <a:moveTo>
                    <a:pt x="1671828" y="388620"/>
                  </a:moveTo>
                  <a:lnTo>
                    <a:pt x="1668170" y="343382"/>
                  </a:lnTo>
                  <a:lnTo>
                    <a:pt x="1657604" y="300469"/>
                  </a:lnTo>
                  <a:lnTo>
                    <a:pt x="1640700" y="260451"/>
                  </a:lnTo>
                  <a:lnTo>
                    <a:pt x="1618018" y="223901"/>
                  </a:lnTo>
                  <a:lnTo>
                    <a:pt x="1590141" y="191414"/>
                  </a:lnTo>
                  <a:lnTo>
                    <a:pt x="1557655" y="163537"/>
                  </a:lnTo>
                  <a:lnTo>
                    <a:pt x="1521104" y="140855"/>
                  </a:lnTo>
                  <a:lnTo>
                    <a:pt x="1481086" y="123952"/>
                  </a:lnTo>
                  <a:lnTo>
                    <a:pt x="1438173" y="113385"/>
                  </a:lnTo>
                  <a:lnTo>
                    <a:pt x="1392936" y="109728"/>
                  </a:lnTo>
                  <a:lnTo>
                    <a:pt x="1347685" y="113385"/>
                  </a:lnTo>
                  <a:lnTo>
                    <a:pt x="1304772" y="123952"/>
                  </a:lnTo>
                  <a:lnTo>
                    <a:pt x="1292225" y="129260"/>
                  </a:lnTo>
                  <a:lnTo>
                    <a:pt x="1286751" y="95402"/>
                  </a:lnTo>
                  <a:lnTo>
                    <a:pt x="1266952" y="57124"/>
                  </a:lnTo>
                  <a:lnTo>
                    <a:pt x="1236751" y="26924"/>
                  </a:lnTo>
                  <a:lnTo>
                    <a:pt x="1198473" y="7124"/>
                  </a:lnTo>
                  <a:lnTo>
                    <a:pt x="1154430" y="0"/>
                  </a:lnTo>
                  <a:lnTo>
                    <a:pt x="1110373" y="7124"/>
                  </a:lnTo>
                  <a:lnTo>
                    <a:pt x="1072095" y="26924"/>
                  </a:lnTo>
                  <a:lnTo>
                    <a:pt x="1041895" y="57124"/>
                  </a:lnTo>
                  <a:lnTo>
                    <a:pt x="1022096" y="95402"/>
                  </a:lnTo>
                  <a:lnTo>
                    <a:pt x="1014984" y="139446"/>
                  </a:lnTo>
                  <a:lnTo>
                    <a:pt x="1022096" y="183502"/>
                  </a:lnTo>
                  <a:lnTo>
                    <a:pt x="1041895" y="221780"/>
                  </a:lnTo>
                  <a:lnTo>
                    <a:pt x="1072095" y="251980"/>
                  </a:lnTo>
                  <a:lnTo>
                    <a:pt x="1110373" y="271780"/>
                  </a:lnTo>
                  <a:lnTo>
                    <a:pt x="1138453" y="276313"/>
                  </a:lnTo>
                  <a:lnTo>
                    <a:pt x="1128255" y="300469"/>
                  </a:lnTo>
                  <a:lnTo>
                    <a:pt x="1117688" y="343382"/>
                  </a:lnTo>
                  <a:lnTo>
                    <a:pt x="1114044" y="388620"/>
                  </a:lnTo>
                  <a:lnTo>
                    <a:pt x="1117688" y="433870"/>
                  </a:lnTo>
                  <a:lnTo>
                    <a:pt x="1128255" y="476783"/>
                  </a:lnTo>
                  <a:lnTo>
                    <a:pt x="1145159" y="516801"/>
                  </a:lnTo>
                  <a:lnTo>
                    <a:pt x="1167841" y="553351"/>
                  </a:lnTo>
                  <a:lnTo>
                    <a:pt x="1195717" y="585838"/>
                  </a:lnTo>
                  <a:lnTo>
                    <a:pt x="1228204" y="613714"/>
                  </a:lnTo>
                  <a:lnTo>
                    <a:pt x="1264754" y="636397"/>
                  </a:lnTo>
                  <a:lnTo>
                    <a:pt x="1304772" y="653300"/>
                  </a:lnTo>
                  <a:lnTo>
                    <a:pt x="1347685" y="663867"/>
                  </a:lnTo>
                  <a:lnTo>
                    <a:pt x="1392936" y="667512"/>
                  </a:lnTo>
                  <a:lnTo>
                    <a:pt x="1438173" y="663867"/>
                  </a:lnTo>
                  <a:lnTo>
                    <a:pt x="1481086" y="653300"/>
                  </a:lnTo>
                  <a:lnTo>
                    <a:pt x="1521104" y="636397"/>
                  </a:lnTo>
                  <a:lnTo>
                    <a:pt x="1557655" y="613714"/>
                  </a:lnTo>
                  <a:lnTo>
                    <a:pt x="1590141" y="585838"/>
                  </a:lnTo>
                  <a:lnTo>
                    <a:pt x="1618018" y="553351"/>
                  </a:lnTo>
                  <a:lnTo>
                    <a:pt x="1640700" y="516801"/>
                  </a:lnTo>
                  <a:lnTo>
                    <a:pt x="1657604" y="476783"/>
                  </a:lnTo>
                  <a:lnTo>
                    <a:pt x="1668170" y="433870"/>
                  </a:lnTo>
                  <a:lnTo>
                    <a:pt x="1671828" y="38862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5" name="object 7" descr=""/>
            <p:cNvPicPr/>
            <p:nvPr/>
          </p:nvPicPr>
          <p:blipFill>
            <a:blip r:embed="rId1"/>
            <a:stretch/>
          </p:blipFill>
          <p:spPr>
            <a:xfrm>
              <a:off x="11589840" y="228600"/>
              <a:ext cx="13824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6" name="object 8"/>
            <p:cNvSpPr/>
            <p:nvPr/>
          </p:nvSpPr>
          <p:spPr>
            <a:xfrm>
              <a:off x="11830680" y="857880"/>
              <a:ext cx="140040" cy="14004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40040"/>
                <a:gd name="textAreaBottom" fmla="*/ 140400 h 140040"/>
              </a:gdLst>
              <a:ahLst/>
              <a:rect l="textAreaLeft" t="textAreaTop" r="textAreaRight" b="textAreaBottom"/>
              <a:pathLst>
                <a:path w="140334" h="140334">
                  <a:moveTo>
                    <a:pt x="70104" y="0"/>
                  </a:moveTo>
                  <a:lnTo>
                    <a:pt x="42808" y="5506"/>
                  </a:lnTo>
                  <a:lnTo>
                    <a:pt x="20526" y="20526"/>
                  </a:lnTo>
                  <a:lnTo>
                    <a:pt x="5506" y="42808"/>
                  </a:lnTo>
                  <a:lnTo>
                    <a:pt x="0" y="70103"/>
                  </a:lnTo>
                  <a:lnTo>
                    <a:pt x="5506" y="97399"/>
                  </a:lnTo>
                  <a:lnTo>
                    <a:pt x="20526" y="119681"/>
                  </a:lnTo>
                  <a:lnTo>
                    <a:pt x="42808" y="134701"/>
                  </a:lnTo>
                  <a:lnTo>
                    <a:pt x="70104" y="140208"/>
                  </a:lnTo>
                  <a:lnTo>
                    <a:pt x="97399" y="134701"/>
                  </a:lnTo>
                  <a:lnTo>
                    <a:pt x="119681" y="119681"/>
                  </a:lnTo>
                  <a:lnTo>
                    <a:pt x="134701" y="97399"/>
                  </a:lnTo>
                  <a:lnTo>
                    <a:pt x="140208" y="70103"/>
                  </a:lnTo>
                  <a:lnTo>
                    <a:pt x="134701" y="42808"/>
                  </a:lnTo>
                  <a:lnTo>
                    <a:pt x="119681" y="20526"/>
                  </a:lnTo>
                  <a:lnTo>
                    <a:pt x="97399" y="5506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7" name="object 9" descr=""/>
            <p:cNvPicPr/>
            <p:nvPr/>
          </p:nvPicPr>
          <p:blipFill>
            <a:blip r:embed="rId2"/>
            <a:stretch/>
          </p:blipFill>
          <p:spPr>
            <a:xfrm>
              <a:off x="10096560" y="107748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8" name="object 10"/>
            <p:cNvSpPr/>
            <p:nvPr/>
          </p:nvSpPr>
          <p:spPr>
            <a:xfrm>
              <a:off x="11676960" y="970920"/>
              <a:ext cx="138600" cy="14004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40040"/>
                <a:gd name="textAreaBottom" fmla="*/ 140400 h 140040"/>
              </a:gdLst>
              <a:ahLst/>
              <a:rect l="textAreaLeft" t="textAreaTop" r="textAreaRight" b="textAreaBottom"/>
              <a:pathLst>
                <a:path w="139065" h="140334">
                  <a:moveTo>
                    <a:pt x="69341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1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3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9" name="object 11"/>
          <p:cNvGrpSpPr/>
          <p:nvPr/>
        </p:nvGrpSpPr>
        <p:grpSpPr>
          <a:xfrm>
            <a:off x="0" y="6268320"/>
            <a:ext cx="12191760" cy="590040"/>
            <a:chOff x="0" y="6268320"/>
            <a:chExt cx="12191760" cy="590040"/>
          </a:xfrm>
        </p:grpSpPr>
        <p:sp>
          <p:nvSpPr>
            <p:cNvPr id="120" name="object 12"/>
            <p:cNvSpPr/>
            <p:nvPr/>
          </p:nvSpPr>
          <p:spPr>
            <a:xfrm>
              <a:off x="0" y="6268320"/>
              <a:ext cx="12191760" cy="1051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05120"/>
                <a:gd name="textAreaBottom" fmla="*/ 105480 h 105120"/>
              </a:gdLst>
              <a:ahLst/>
              <a:rect l="textAreaLeft" t="textAreaTop" r="textAreaRight" b="textAreaBottom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1" name="object 13"/>
            <p:cNvSpPr/>
            <p:nvPr/>
          </p:nvSpPr>
          <p:spPr>
            <a:xfrm>
              <a:off x="0" y="6373440"/>
              <a:ext cx="12191760" cy="4849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484920"/>
                <a:gd name="textAreaBottom" fmla="*/ 485280 h 484920"/>
              </a:gdLst>
              <a:ahLst/>
              <a:rect l="textAreaLeft" t="textAreaTop" r="textAreaRight" b="textAreaBottom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22" name="object 14"/>
          <p:cNvGrpSpPr/>
          <p:nvPr/>
        </p:nvGrpSpPr>
        <p:grpSpPr>
          <a:xfrm>
            <a:off x="0" y="0"/>
            <a:ext cx="12191760" cy="1229400"/>
            <a:chOff x="0" y="0"/>
            <a:chExt cx="12191760" cy="1229400"/>
          </a:xfrm>
        </p:grpSpPr>
        <p:sp>
          <p:nvSpPr>
            <p:cNvPr id="123" name="object 15"/>
            <p:cNvSpPr/>
            <p:nvPr/>
          </p:nvSpPr>
          <p:spPr>
            <a:xfrm>
              <a:off x="0" y="0"/>
              <a:ext cx="12191760" cy="112608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126080"/>
                <a:gd name="textAreaBottom" fmla="*/ 1126440 h 1126080"/>
              </a:gdLst>
              <a:ahLst/>
              <a:rect l="textAreaLeft" t="textAreaTop" r="textAreaRight" b="textAreaBottom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1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4" name="object 16" descr=""/>
            <p:cNvPicPr/>
            <p:nvPr/>
          </p:nvPicPr>
          <p:blipFill>
            <a:blip r:embed="rId3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1289160"/>
          </a:xfrm>
          <a:prstGeom prst="rect">
            <a:avLst/>
          </a:prstGeom>
          <a:noFill/>
          <a:ln w="0">
            <a:noFill/>
          </a:ln>
        </p:spPr>
        <p:txBody>
          <a:bodyPr lIns="0" rIns="0" tIns="144000" bIns="0" anchor="t">
            <a:noAutofit/>
          </a:bodyPr>
          <a:p>
            <a:pPr marL="164520" indent="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Почему</a:t>
            </a:r>
            <a:r>
              <a:rPr b="1" lang="ru-RU" sz="3200" spc="-80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определено</a:t>
            </a:r>
            <a:r>
              <a:rPr b="1" lang="ru-RU" sz="3200" spc="-75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три</a:t>
            </a:r>
            <a:r>
              <a:rPr b="1" lang="ru-RU" sz="3200" spc="-80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даты</a:t>
            </a:r>
            <a:r>
              <a:rPr b="1" lang="ru-RU" sz="3200" spc="-75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итогового</a:t>
            </a:r>
            <a:r>
              <a:rPr b="1" lang="ru-RU" sz="3200" spc="-92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собеседования?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26" name="object 18"/>
          <p:cNvGrpSpPr/>
          <p:nvPr/>
        </p:nvGrpSpPr>
        <p:grpSpPr>
          <a:xfrm>
            <a:off x="1194840" y="1292400"/>
            <a:ext cx="3619080" cy="897120"/>
            <a:chOff x="1194840" y="1292400"/>
            <a:chExt cx="3619080" cy="897120"/>
          </a:xfrm>
        </p:grpSpPr>
        <p:pic>
          <p:nvPicPr>
            <p:cNvPr id="127" name="object 19" descr=""/>
            <p:cNvPicPr/>
            <p:nvPr/>
          </p:nvPicPr>
          <p:blipFill>
            <a:blip r:embed="rId4"/>
            <a:stretch/>
          </p:blipFill>
          <p:spPr>
            <a:xfrm>
              <a:off x="1194840" y="1315080"/>
              <a:ext cx="3619080" cy="802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8" name="object 20" descr=""/>
            <p:cNvPicPr/>
            <p:nvPr/>
          </p:nvPicPr>
          <p:blipFill>
            <a:blip r:embed="rId5"/>
            <a:stretch/>
          </p:blipFill>
          <p:spPr>
            <a:xfrm>
              <a:off x="1269360" y="1292400"/>
              <a:ext cx="3466800" cy="89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29" name="object 21"/>
            <p:cNvSpPr/>
            <p:nvPr/>
          </p:nvSpPr>
          <p:spPr>
            <a:xfrm>
              <a:off x="1230480" y="1351080"/>
              <a:ext cx="3492720" cy="676440"/>
            </a:xfrm>
            <a:custGeom>
              <a:avLst/>
              <a:gdLst>
                <a:gd name="textAreaLeft" fmla="*/ 0 w 3492720"/>
                <a:gd name="textAreaRight" fmla="*/ 3493080 w 3492720"/>
                <a:gd name="textAreaTop" fmla="*/ 0 h 676440"/>
                <a:gd name="textAreaBottom" fmla="*/ 676800 h 676440"/>
              </a:gdLst>
              <a:ahLst/>
              <a:rect l="textAreaLeft" t="textAreaTop" r="textAreaRight" b="textAreaBottom"/>
              <a:pathLst>
                <a:path w="3493135" h="676910">
                  <a:moveTo>
                    <a:pt x="3493008" y="0"/>
                  </a:moveTo>
                  <a:lnTo>
                    <a:pt x="0" y="0"/>
                  </a:lnTo>
                  <a:lnTo>
                    <a:pt x="0" y="676656"/>
                  </a:lnTo>
                  <a:lnTo>
                    <a:pt x="3493008" y="676656"/>
                  </a:lnTo>
                  <a:lnTo>
                    <a:pt x="3493008" y="0"/>
                  </a:lnTo>
                  <a:close/>
                </a:path>
              </a:pathLst>
            </a:custGeom>
            <a:solidFill>
              <a:srgbClr val="fff8e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0" name="object 22"/>
            <p:cNvSpPr/>
            <p:nvPr/>
          </p:nvSpPr>
          <p:spPr>
            <a:xfrm>
              <a:off x="1230480" y="1351080"/>
              <a:ext cx="3492720" cy="676440"/>
            </a:xfrm>
            <a:custGeom>
              <a:avLst/>
              <a:gdLst>
                <a:gd name="textAreaLeft" fmla="*/ 0 w 3492720"/>
                <a:gd name="textAreaRight" fmla="*/ 3493080 w 3492720"/>
                <a:gd name="textAreaTop" fmla="*/ 0 h 676440"/>
                <a:gd name="textAreaBottom" fmla="*/ 676800 h 676440"/>
              </a:gdLst>
              <a:ahLst/>
              <a:rect l="textAreaLeft" t="textAreaTop" r="textAreaRight" b="textAreaBottom"/>
              <a:pathLst>
                <a:path w="3493135" h="676910">
                  <a:moveTo>
                    <a:pt x="0" y="676656"/>
                  </a:moveTo>
                  <a:lnTo>
                    <a:pt x="3493008" y="676656"/>
                  </a:lnTo>
                  <a:lnTo>
                    <a:pt x="3493008" y="0"/>
                  </a:lnTo>
                  <a:lnTo>
                    <a:pt x="0" y="0"/>
                  </a:lnTo>
                  <a:lnTo>
                    <a:pt x="0" y="676656"/>
                  </a:lnTo>
                  <a:close/>
                </a:path>
              </a:pathLst>
            </a:custGeom>
            <a:noFill/>
            <a:ln w="19812">
              <a:solidFill>
                <a:srgbClr val="843b0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31" name="object 23"/>
          <p:cNvSpPr/>
          <p:nvPr/>
        </p:nvSpPr>
        <p:spPr>
          <a:xfrm>
            <a:off x="1240560" y="1360800"/>
            <a:ext cx="3472920" cy="322920"/>
          </a:xfrm>
          <a:prstGeom prst="rect">
            <a:avLst/>
          </a:prstGeom>
          <a:solidFill>
            <a:srgbClr val="fff8e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8360" bIns="0" anchor="t">
            <a:spAutoFit/>
          </a:bodyPr>
          <a:p>
            <a:pPr marL="207720">
              <a:lnSpc>
                <a:spcPct val="100000"/>
              </a:lnSpc>
              <a:spcBef>
                <a:spcPts val="145"/>
              </a:spcBef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Основной</a:t>
            </a:r>
            <a:r>
              <a:rPr b="1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срок</a:t>
            </a:r>
            <a:r>
              <a:rPr b="1" lang="ru-RU" sz="20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проведения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object 24"/>
          <p:cNvSpPr/>
          <p:nvPr/>
        </p:nvSpPr>
        <p:spPr>
          <a:xfrm>
            <a:off x="1240560" y="1743480"/>
            <a:ext cx="3472920" cy="216360"/>
          </a:xfrm>
          <a:prstGeom prst="rect">
            <a:avLst/>
          </a:prstGeom>
          <a:solidFill>
            <a:srgbClr val="fff8e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marL="793080">
              <a:lnSpc>
                <a:spcPts val="1701"/>
              </a:lnSpc>
            </a:pP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(П.18</a:t>
            </a:r>
            <a:r>
              <a:rPr b="0" lang="ru-RU" sz="18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Порядка</a:t>
            </a:r>
            <a:r>
              <a:rPr b="0" lang="ru-RU" sz="18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21" strike="noStrike">
                <a:solidFill>
                  <a:srgbClr val="212a35"/>
                </a:solidFill>
                <a:latin typeface="Calibri"/>
              </a:rPr>
              <a:t>ГИА)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object 25"/>
          <p:cNvSpPr/>
          <p:nvPr/>
        </p:nvSpPr>
        <p:spPr>
          <a:xfrm>
            <a:off x="6716880" y="3963240"/>
            <a:ext cx="3893400" cy="646200"/>
          </a:xfrm>
          <a:custGeom>
            <a:avLst/>
            <a:gdLst>
              <a:gd name="textAreaLeft" fmla="*/ 0 w 3893400"/>
              <a:gd name="textAreaRight" fmla="*/ 3893760 w 3893400"/>
              <a:gd name="textAreaTop" fmla="*/ 0 h 646200"/>
              <a:gd name="textAreaBottom" fmla="*/ 646560 h 646200"/>
            </a:gdLst>
            <a:ahLst/>
            <a:rect l="textAreaLeft" t="textAreaTop" r="textAreaRight" b="textAreaBottom"/>
            <a:pathLst>
              <a:path w="3893820" h="646429">
                <a:moveTo>
                  <a:pt x="0" y="646176"/>
                </a:moveTo>
                <a:lnTo>
                  <a:pt x="3893820" y="646176"/>
                </a:lnTo>
                <a:lnTo>
                  <a:pt x="389382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noFill/>
          <a:ln w="19812">
            <a:solidFill>
              <a:srgbClr val="843b0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object 26"/>
          <p:cNvSpPr/>
          <p:nvPr/>
        </p:nvSpPr>
        <p:spPr>
          <a:xfrm>
            <a:off x="7470720" y="3981240"/>
            <a:ext cx="2382840" cy="56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Дополнительные</a:t>
            </a:r>
            <a:r>
              <a:rPr b="1" lang="ru-RU" sz="18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21" strike="noStrike">
                <a:solidFill>
                  <a:srgbClr val="000000"/>
                </a:solidFill>
                <a:latin typeface="Calibri"/>
              </a:rPr>
              <a:t>сроки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800"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(п.24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Порядка</a:t>
            </a:r>
            <a:r>
              <a:rPr b="0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ГИА)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object 27"/>
          <p:cNvSpPr/>
          <p:nvPr/>
        </p:nvSpPr>
        <p:spPr>
          <a:xfrm>
            <a:off x="5863680" y="1093320"/>
            <a:ext cx="4939200" cy="28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8920" bIns="0" anchor="t">
            <a:spAutoFit/>
          </a:bodyPr>
          <a:p>
            <a:pPr marL="1934280">
              <a:lnSpc>
                <a:spcPct val="100000"/>
              </a:lnSpc>
              <a:spcBef>
                <a:spcPts val="700"/>
              </a:spcBef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Для</a:t>
            </a:r>
            <a:r>
              <a:rPr b="1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тех,</a:t>
            </a:r>
            <a:r>
              <a:rPr b="1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кто: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604"/>
              </a:spcBef>
              <a:buClr>
                <a:srgbClr val="212a35"/>
              </a:buClr>
              <a:buFont typeface="Wingdings" charset="2"/>
              <a:buChar char=""/>
              <a:tabLst>
                <a:tab algn="l" pos="298440"/>
              </a:tabLst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получил</a:t>
            </a:r>
            <a:r>
              <a:rPr b="0" lang="ru-RU" sz="2000" spc="-9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«незачёт»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7720" indent="-285840">
              <a:lnSpc>
                <a:spcPct val="100000"/>
              </a:lnSpc>
              <a:spcBef>
                <a:spcPts val="601"/>
              </a:spcBef>
              <a:buClr>
                <a:srgbClr val="212a35"/>
              </a:buClr>
              <a:buFont typeface="Wingdings" charset="2"/>
              <a:buChar char=""/>
              <a:tabLst>
                <a:tab algn="l" pos="299160"/>
              </a:tabLst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не</a:t>
            </a:r>
            <a:r>
              <a:rPr b="1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пришел</a:t>
            </a:r>
            <a:r>
              <a:rPr b="1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уважительным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причинам,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	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подтвержденным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документально;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601"/>
              </a:spcBef>
              <a:buClr>
                <a:srgbClr val="212a35"/>
              </a:buClr>
              <a:buFont typeface="Wingdings" charset="2"/>
              <a:buChar char=""/>
              <a:tabLst>
                <a:tab algn="l" pos="298440"/>
              </a:tabLst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не</a:t>
            </a:r>
            <a:r>
              <a:rPr b="1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завершил</a:t>
            </a: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</a:t>
            </a:r>
            <a:r>
              <a:rPr b="0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уважительным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причинам;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8440" indent="-285840">
              <a:lnSpc>
                <a:spcPct val="100000"/>
              </a:lnSpc>
              <a:spcBef>
                <a:spcPts val="601"/>
              </a:spcBef>
              <a:buClr>
                <a:srgbClr val="212a35"/>
              </a:buClr>
              <a:buFont typeface="Wingdings" charset="2"/>
              <a:buChar char=""/>
              <a:tabLst>
                <a:tab algn="l" pos="298440"/>
              </a:tabLst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был</a:t>
            </a:r>
            <a:r>
              <a:rPr b="1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удален</a:t>
            </a:r>
            <a:r>
              <a:rPr b="1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за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нарушение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Порядка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9160">
              <a:lnSpc>
                <a:spcPct val="100000"/>
              </a:lnSpc>
              <a:tabLst>
                <a:tab algn="l" pos="298440"/>
              </a:tabLst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проведения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итогового</a:t>
            </a:r>
            <a:r>
              <a:rPr b="0" lang="ru-RU" sz="2000" spc="-8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собеседования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object 28" descr=""/>
          <p:cNvPicPr/>
          <p:nvPr/>
        </p:nvPicPr>
        <p:blipFill>
          <a:blip r:embed="rId6"/>
          <a:stretch/>
        </p:blipFill>
        <p:spPr>
          <a:xfrm>
            <a:off x="1063800" y="2691360"/>
            <a:ext cx="3825000" cy="3060000"/>
          </a:xfrm>
          <a:prstGeom prst="rect">
            <a:avLst/>
          </a:prstGeom>
          <a:ln w="0">
            <a:noFill/>
          </a:ln>
        </p:spPr>
      </p:pic>
      <p:grpSp>
        <p:nvGrpSpPr>
          <p:cNvPr id="137" name="object 29"/>
          <p:cNvGrpSpPr/>
          <p:nvPr/>
        </p:nvGrpSpPr>
        <p:grpSpPr>
          <a:xfrm>
            <a:off x="6173640" y="4398120"/>
            <a:ext cx="5158440" cy="2055600"/>
            <a:chOff x="6173640" y="4398120"/>
            <a:chExt cx="5158440" cy="2055600"/>
          </a:xfrm>
        </p:grpSpPr>
        <p:pic>
          <p:nvPicPr>
            <p:cNvPr id="138" name="object 30" descr=""/>
            <p:cNvPicPr/>
            <p:nvPr/>
          </p:nvPicPr>
          <p:blipFill>
            <a:blip r:embed="rId7"/>
            <a:stretch/>
          </p:blipFill>
          <p:spPr>
            <a:xfrm>
              <a:off x="6173640" y="4404240"/>
              <a:ext cx="2562840" cy="2049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39" name="object 31" descr=""/>
            <p:cNvPicPr/>
            <p:nvPr/>
          </p:nvPicPr>
          <p:blipFill>
            <a:blip r:embed="rId8"/>
            <a:stretch/>
          </p:blipFill>
          <p:spPr>
            <a:xfrm>
              <a:off x="8770680" y="4398120"/>
              <a:ext cx="2561400" cy="2049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0" name="object 32"/>
          <p:cNvGrpSpPr/>
          <p:nvPr/>
        </p:nvGrpSpPr>
        <p:grpSpPr>
          <a:xfrm>
            <a:off x="8355240" y="3623400"/>
            <a:ext cx="617040" cy="356400"/>
            <a:chOff x="8355240" y="3623400"/>
            <a:chExt cx="617040" cy="356400"/>
          </a:xfrm>
        </p:grpSpPr>
        <p:sp>
          <p:nvSpPr>
            <p:cNvPr id="141" name="object 33"/>
            <p:cNvSpPr/>
            <p:nvPr/>
          </p:nvSpPr>
          <p:spPr>
            <a:xfrm>
              <a:off x="8355240" y="3623400"/>
              <a:ext cx="617040" cy="356400"/>
            </a:xfrm>
            <a:custGeom>
              <a:avLst/>
              <a:gdLst>
                <a:gd name="textAreaLeft" fmla="*/ 0 w 617040"/>
                <a:gd name="textAreaRight" fmla="*/ 617400 w 617040"/>
                <a:gd name="textAreaTop" fmla="*/ 0 h 356400"/>
                <a:gd name="textAreaBottom" fmla="*/ 356760 h 356400"/>
              </a:gdLst>
              <a:ahLst/>
              <a:rect l="textAreaLeft" t="textAreaTop" r="textAreaRight" b="textAreaBottom"/>
              <a:pathLst>
                <a:path w="617220" h="356870">
                  <a:moveTo>
                    <a:pt x="462915" y="0"/>
                  </a:moveTo>
                  <a:lnTo>
                    <a:pt x="154304" y="0"/>
                  </a:lnTo>
                  <a:lnTo>
                    <a:pt x="154304" y="178307"/>
                  </a:lnTo>
                  <a:lnTo>
                    <a:pt x="0" y="178307"/>
                  </a:lnTo>
                  <a:lnTo>
                    <a:pt x="308610" y="356615"/>
                  </a:lnTo>
                  <a:lnTo>
                    <a:pt x="617220" y="178307"/>
                  </a:lnTo>
                  <a:lnTo>
                    <a:pt x="462915" y="178307"/>
                  </a:lnTo>
                  <a:lnTo>
                    <a:pt x="46291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object 34"/>
            <p:cNvSpPr/>
            <p:nvPr/>
          </p:nvSpPr>
          <p:spPr>
            <a:xfrm>
              <a:off x="8355240" y="3623400"/>
              <a:ext cx="617040" cy="356400"/>
            </a:xfrm>
            <a:custGeom>
              <a:avLst/>
              <a:gdLst>
                <a:gd name="textAreaLeft" fmla="*/ 0 w 617040"/>
                <a:gd name="textAreaRight" fmla="*/ 617400 w 617040"/>
                <a:gd name="textAreaTop" fmla="*/ 0 h 356400"/>
                <a:gd name="textAreaBottom" fmla="*/ 356760 h 356400"/>
              </a:gdLst>
              <a:ahLst/>
              <a:rect l="textAreaLeft" t="textAreaTop" r="textAreaRight" b="textAreaBottom"/>
              <a:pathLst>
                <a:path w="617220" h="356870">
                  <a:moveTo>
                    <a:pt x="462915" y="0"/>
                  </a:moveTo>
                  <a:lnTo>
                    <a:pt x="462915" y="178307"/>
                  </a:lnTo>
                  <a:lnTo>
                    <a:pt x="617220" y="178307"/>
                  </a:lnTo>
                  <a:lnTo>
                    <a:pt x="308610" y="356615"/>
                  </a:lnTo>
                  <a:lnTo>
                    <a:pt x="0" y="178307"/>
                  </a:lnTo>
                  <a:lnTo>
                    <a:pt x="154304" y="178307"/>
                  </a:lnTo>
                  <a:lnTo>
                    <a:pt x="154304" y="0"/>
                  </a:lnTo>
                  <a:lnTo>
                    <a:pt x="462915" y="0"/>
                  </a:lnTo>
                  <a:close/>
                </a:path>
              </a:pathLst>
            </a:custGeom>
            <a:noFill/>
            <a:ln w="19812">
              <a:solidFill>
                <a:srgbClr val="843b0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object 2"/>
          <p:cNvGrpSpPr/>
          <p:nvPr/>
        </p:nvGrpSpPr>
        <p:grpSpPr>
          <a:xfrm>
            <a:off x="10090440" y="129600"/>
            <a:ext cx="1872720" cy="1534680"/>
            <a:chOff x="10090440" y="129600"/>
            <a:chExt cx="1872720" cy="1534680"/>
          </a:xfrm>
        </p:grpSpPr>
        <p:sp>
          <p:nvSpPr>
            <p:cNvPr id="144" name="object 3"/>
            <p:cNvSpPr/>
            <p:nvPr/>
          </p:nvSpPr>
          <p:spPr>
            <a:xfrm>
              <a:off x="10556640" y="973800"/>
              <a:ext cx="1153440" cy="690480"/>
            </a:xfrm>
            <a:custGeom>
              <a:avLst/>
              <a:gdLst>
                <a:gd name="textAreaLeft" fmla="*/ 0 w 1153440"/>
                <a:gd name="textAreaRight" fmla="*/ 1153800 w 1153440"/>
                <a:gd name="textAreaTop" fmla="*/ 0 h 690480"/>
                <a:gd name="textAreaBottom" fmla="*/ 690840 h 690480"/>
              </a:gdLst>
              <a:ahLst/>
              <a:rect l="textAreaLeft" t="textAreaTop" r="textAreaRight" b="textAreaBottom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2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" name="object 4"/>
            <p:cNvSpPr/>
            <p:nvPr/>
          </p:nvSpPr>
          <p:spPr>
            <a:xfrm>
              <a:off x="10210680" y="129600"/>
              <a:ext cx="1534320" cy="1534320"/>
            </a:xfrm>
            <a:custGeom>
              <a:avLst/>
              <a:gdLst>
                <a:gd name="textAreaLeft" fmla="*/ 0 w 1534320"/>
                <a:gd name="textAreaRight" fmla="*/ 1534680 w 1534320"/>
                <a:gd name="textAreaTop" fmla="*/ 0 h 1534320"/>
                <a:gd name="textAreaBottom" fmla="*/ 1534680 h 1534320"/>
              </a:gdLst>
              <a:ahLst/>
              <a:rect l="textAreaLeft" t="textAreaTop" r="textAreaRight" b="textAreaBottom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" name="object 5"/>
            <p:cNvSpPr/>
            <p:nvPr/>
          </p:nvSpPr>
          <p:spPr>
            <a:xfrm>
              <a:off x="10210680" y="164520"/>
              <a:ext cx="1673640" cy="1499400"/>
            </a:xfrm>
            <a:custGeom>
              <a:avLst/>
              <a:gdLst>
                <a:gd name="textAreaLeft" fmla="*/ 0 w 1673640"/>
                <a:gd name="textAreaRight" fmla="*/ 1674000 w 1673640"/>
                <a:gd name="textAreaTop" fmla="*/ 0 h 1499400"/>
                <a:gd name="textAreaBottom" fmla="*/ 1499760 h 1499400"/>
              </a:gdLst>
              <a:ahLst/>
              <a:rect l="textAreaLeft" t="textAreaTop" r="textAreaRight" b="textAreaBottom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7" name="object 6" descr=""/>
            <p:cNvPicPr/>
            <p:nvPr/>
          </p:nvPicPr>
          <p:blipFill>
            <a:blip r:embed="rId1"/>
            <a:stretch/>
          </p:blipFill>
          <p:spPr>
            <a:xfrm>
              <a:off x="11582280" y="202680"/>
              <a:ext cx="13968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8" name="object 7"/>
            <p:cNvSpPr/>
            <p:nvPr/>
          </p:nvSpPr>
          <p:spPr>
            <a:xfrm>
              <a:off x="11824560" y="833760"/>
              <a:ext cx="138600" cy="13860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2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4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2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9" name="object 8" descr=""/>
            <p:cNvPicPr/>
            <p:nvPr/>
          </p:nvPicPr>
          <p:blipFill>
            <a:blip r:embed="rId2"/>
            <a:stretch/>
          </p:blipFill>
          <p:spPr>
            <a:xfrm>
              <a:off x="10090440" y="105156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0" name="object 9"/>
            <p:cNvSpPr/>
            <p:nvPr/>
          </p:nvSpPr>
          <p:spPr>
            <a:xfrm>
              <a:off x="11669400" y="946440"/>
              <a:ext cx="140040" cy="13860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2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2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51" name="object 10"/>
          <p:cNvGrpSpPr/>
          <p:nvPr/>
        </p:nvGrpSpPr>
        <p:grpSpPr>
          <a:xfrm>
            <a:off x="0" y="6268320"/>
            <a:ext cx="12191760" cy="590040"/>
            <a:chOff x="0" y="6268320"/>
            <a:chExt cx="12191760" cy="590040"/>
          </a:xfrm>
        </p:grpSpPr>
        <p:sp>
          <p:nvSpPr>
            <p:cNvPr id="152" name="object 11"/>
            <p:cNvSpPr/>
            <p:nvPr/>
          </p:nvSpPr>
          <p:spPr>
            <a:xfrm>
              <a:off x="0" y="6268320"/>
              <a:ext cx="12191760" cy="1051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05120"/>
                <a:gd name="textAreaBottom" fmla="*/ 105480 h 105120"/>
              </a:gdLst>
              <a:ahLst/>
              <a:rect l="textAreaLeft" t="textAreaTop" r="textAreaRight" b="textAreaBottom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3" name="object 12"/>
            <p:cNvSpPr/>
            <p:nvPr/>
          </p:nvSpPr>
          <p:spPr>
            <a:xfrm>
              <a:off x="0" y="6373440"/>
              <a:ext cx="12191760" cy="4849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484920"/>
                <a:gd name="textAreaBottom" fmla="*/ 485280 h 484920"/>
              </a:gdLst>
              <a:ahLst/>
              <a:rect l="textAreaLeft" t="textAreaTop" r="textAreaRight" b="textAreaBottom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54" name="object 13"/>
          <p:cNvGrpSpPr/>
          <p:nvPr/>
        </p:nvGrpSpPr>
        <p:grpSpPr>
          <a:xfrm>
            <a:off x="0" y="0"/>
            <a:ext cx="12191760" cy="1229400"/>
            <a:chOff x="0" y="0"/>
            <a:chExt cx="12191760" cy="1229400"/>
          </a:xfrm>
        </p:grpSpPr>
        <p:sp>
          <p:nvSpPr>
            <p:cNvPr id="155" name="object 14"/>
            <p:cNvSpPr/>
            <p:nvPr/>
          </p:nvSpPr>
          <p:spPr>
            <a:xfrm>
              <a:off x="0" y="0"/>
              <a:ext cx="12191760" cy="112608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126080"/>
                <a:gd name="textAreaBottom" fmla="*/ 1126440 h 1126080"/>
              </a:gdLst>
              <a:ahLst/>
              <a:rect l="textAreaLeft" t="textAreaTop" r="textAreaRight" b="textAreaBottom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1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6" name="object 15" descr=""/>
            <p:cNvPicPr/>
            <p:nvPr/>
          </p:nvPicPr>
          <p:blipFill>
            <a:blip r:embed="rId3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1290240"/>
          </a:xfrm>
          <a:prstGeom prst="rect">
            <a:avLst/>
          </a:prstGeom>
          <a:noFill/>
          <a:ln w="0">
            <a:noFill/>
          </a:ln>
        </p:spPr>
        <p:txBody>
          <a:bodyPr lIns="0" rIns="0" tIns="145080" bIns="0" anchor="t">
            <a:noAutofit/>
          </a:bodyPr>
          <a:p>
            <a:pPr marL="1260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Нужно</a:t>
            </a:r>
            <a:r>
              <a:rPr b="1" lang="ru-RU" sz="3200" spc="-55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ли</a:t>
            </a:r>
            <a:r>
              <a:rPr b="1" lang="ru-RU" sz="3200" spc="-6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писать</a:t>
            </a:r>
            <a:r>
              <a:rPr b="1" lang="ru-RU" sz="3200" spc="-8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заявление</a:t>
            </a:r>
            <a:r>
              <a:rPr b="1" lang="ru-RU" sz="3200" spc="-72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на</a:t>
            </a:r>
            <a:r>
              <a:rPr b="1" lang="ru-RU" sz="3200" spc="-6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итоговое</a:t>
            </a:r>
            <a:r>
              <a:rPr b="1" lang="ru-RU" sz="3200" spc="-72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собеседование?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750640" y="2218320"/>
            <a:ext cx="5936400" cy="390060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355680" indent="-343080" algn="just">
              <a:lnSpc>
                <a:spcPct val="100000"/>
              </a:lnSpc>
              <a:spcBef>
                <a:spcPts val="105"/>
              </a:spcBef>
              <a:buClr>
                <a:srgbClr val="212a35"/>
              </a:buClr>
              <a:buFont typeface="Wingdings" charset="2"/>
              <a:buChar char=""/>
              <a:tabLst>
                <a:tab algn="l" pos="355680"/>
              </a:tabLst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Подают</a:t>
            </a:r>
            <a:r>
              <a:rPr b="0" lang="ru-RU" sz="2000" spc="-8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заявление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обучающиеся</a:t>
            </a:r>
            <a:r>
              <a:rPr b="0" lang="ru-RU" sz="2000" spc="-8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или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их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родители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(законные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представители),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уполномоченные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лица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доверенности;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55680" indent="-343080">
              <a:lnSpc>
                <a:spcPct val="100000"/>
              </a:lnSpc>
              <a:spcBef>
                <a:spcPts val="1199"/>
              </a:spcBef>
              <a:buClr>
                <a:srgbClr val="212a35"/>
              </a:buClr>
              <a:buFont typeface="Wingdings" charset="2"/>
              <a:buChar char=""/>
              <a:tabLst>
                <a:tab algn="l" pos="355680"/>
              </a:tabLst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собой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необходимо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иметь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паспорт</a:t>
            </a:r>
            <a:r>
              <a:rPr b="0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(участникам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с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ОВЗ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дополнительно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–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копию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рекомендаций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ПМПК,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инвалидам</a:t>
            </a:r>
            <a:r>
              <a:rPr b="0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детям-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инвалидам</a:t>
            </a:r>
            <a:r>
              <a:rPr b="0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–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оригинал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26" strike="noStrike">
                <a:solidFill>
                  <a:srgbClr val="212a35"/>
                </a:solidFill>
                <a:latin typeface="Calibri"/>
              </a:rPr>
              <a:t>или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заверенную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копию</a:t>
            </a:r>
            <a:r>
              <a:rPr b="0" lang="ru-RU" sz="2000" spc="-9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справки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МСЭ);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object 18"/>
          <p:cNvSpPr/>
          <p:nvPr/>
        </p:nvSpPr>
        <p:spPr>
          <a:xfrm>
            <a:off x="6096600" y="5514480"/>
            <a:ext cx="1871640" cy="639360"/>
          </a:xfrm>
          <a:prstGeom prst="rect">
            <a:avLst/>
          </a:prstGeom>
          <a:noFill/>
          <a:ln w="19811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217800">
              <a:lnSpc>
                <a:spcPct val="100000"/>
              </a:lnSpc>
              <a:spcBef>
                <a:spcPts val="235"/>
              </a:spcBef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до</a:t>
            </a:r>
            <a:r>
              <a:rPr b="1" lang="ru-RU" sz="20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3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1</a:t>
            </a: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января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62000">
              <a:lnSpc>
                <a:spcPct val="100000"/>
              </a:lnSpc>
            </a:pP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включительно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0" name="object 19"/>
          <p:cNvGrpSpPr/>
          <p:nvPr/>
        </p:nvGrpSpPr>
        <p:grpSpPr>
          <a:xfrm>
            <a:off x="452520" y="1200960"/>
            <a:ext cx="216000" cy="486000"/>
            <a:chOff x="452520" y="1200960"/>
            <a:chExt cx="216000" cy="486000"/>
          </a:xfrm>
        </p:grpSpPr>
        <p:sp>
          <p:nvSpPr>
            <p:cNvPr id="161" name="object 20"/>
            <p:cNvSpPr/>
            <p:nvPr/>
          </p:nvSpPr>
          <p:spPr>
            <a:xfrm>
              <a:off x="452520" y="1200960"/>
              <a:ext cx="216000" cy="486000"/>
            </a:xfrm>
            <a:custGeom>
              <a:avLst/>
              <a:gdLst>
                <a:gd name="textAreaLeft" fmla="*/ 0 w 216000"/>
                <a:gd name="textAreaRight" fmla="*/ 216360 w 216000"/>
                <a:gd name="textAreaTop" fmla="*/ 0 h 486000"/>
                <a:gd name="textAreaBottom" fmla="*/ 486360 h 486000"/>
              </a:gdLst>
              <a:ahLst/>
              <a:rect l="textAreaLeft" t="textAreaTop" r="textAreaRight" b="textAreaBottom"/>
              <a:pathLst>
                <a:path w="216534" h="486410">
                  <a:moveTo>
                    <a:pt x="216408" y="0"/>
                  </a:moveTo>
                  <a:lnTo>
                    <a:pt x="0" y="0"/>
                  </a:lnTo>
                  <a:lnTo>
                    <a:pt x="43281" y="486155"/>
                  </a:lnTo>
                  <a:lnTo>
                    <a:pt x="173126" y="486155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ec7d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object 21"/>
            <p:cNvSpPr/>
            <p:nvPr/>
          </p:nvSpPr>
          <p:spPr>
            <a:xfrm>
              <a:off x="452520" y="1200960"/>
              <a:ext cx="216000" cy="486000"/>
            </a:xfrm>
            <a:custGeom>
              <a:avLst/>
              <a:gdLst>
                <a:gd name="textAreaLeft" fmla="*/ 0 w 216000"/>
                <a:gd name="textAreaRight" fmla="*/ 216360 w 216000"/>
                <a:gd name="textAreaTop" fmla="*/ 0 h 486000"/>
                <a:gd name="textAreaBottom" fmla="*/ 486360 h 486000"/>
              </a:gdLst>
              <a:ahLst/>
              <a:rect l="textAreaLeft" t="textAreaTop" r="textAreaRight" b="textAreaBottom"/>
              <a:pathLst>
                <a:path w="216534" h="486410">
                  <a:moveTo>
                    <a:pt x="0" y="0"/>
                  </a:moveTo>
                  <a:lnTo>
                    <a:pt x="216408" y="0"/>
                  </a:lnTo>
                  <a:lnTo>
                    <a:pt x="173126" y="486155"/>
                  </a:lnTo>
                  <a:lnTo>
                    <a:pt x="43281" y="48615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92">
              <a:solidFill>
                <a:srgbClr val="c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pic>
        <p:nvPicPr>
          <p:cNvPr id="163" name="object 22" descr=""/>
          <p:cNvPicPr/>
          <p:nvPr/>
        </p:nvPicPr>
        <p:blipFill>
          <a:blip r:embed="rId4"/>
          <a:stretch/>
        </p:blipFill>
        <p:spPr>
          <a:xfrm>
            <a:off x="468000" y="1761840"/>
            <a:ext cx="183960" cy="171720"/>
          </a:xfrm>
          <a:prstGeom prst="rect">
            <a:avLst/>
          </a:prstGeom>
          <a:ln w="0">
            <a:noFill/>
          </a:ln>
        </p:spPr>
      </p:pic>
      <p:sp>
        <p:nvSpPr>
          <p:cNvPr id="164" name="object 23"/>
          <p:cNvSpPr/>
          <p:nvPr/>
        </p:nvSpPr>
        <p:spPr>
          <a:xfrm>
            <a:off x="5739480" y="4654440"/>
            <a:ext cx="6085440" cy="640080"/>
          </a:xfrm>
          <a:prstGeom prst="rect">
            <a:avLst/>
          </a:prstGeom>
          <a:solidFill>
            <a:srgbClr val="e1efd9"/>
          </a:solidFill>
          <a:ln w="9144">
            <a:solidFill>
              <a:srgbClr val="5382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195480">
              <a:lnSpc>
                <a:spcPct val="100000"/>
              </a:lnSpc>
              <a:spcBef>
                <a:spcPts val="235"/>
              </a:spcBef>
            </a:pP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Родителям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(законным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представителям)</a:t>
            </a:r>
            <a:r>
              <a:rPr b="0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необходимо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92160">
              <a:lnSpc>
                <a:spcPct val="100000"/>
              </a:lnSpc>
              <a:spcBef>
                <a:spcPts val="6"/>
              </a:spcBef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ознакомиться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заявлением</a:t>
            </a:r>
            <a:r>
              <a:rPr b="0" lang="ru-RU" sz="20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и</a:t>
            </a:r>
            <a:r>
              <a:rPr b="0" lang="ru-RU" sz="20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поставить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свою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подпись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object 24"/>
          <p:cNvSpPr/>
          <p:nvPr/>
        </p:nvSpPr>
        <p:spPr>
          <a:xfrm>
            <a:off x="785520" y="1239840"/>
            <a:ext cx="8183520" cy="638640"/>
          </a:xfrm>
          <a:prstGeom prst="rect">
            <a:avLst/>
          </a:prstGeom>
          <a:noFill/>
          <a:ln w="19811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160" bIns="0" anchor="t">
            <a:spAutoFit/>
          </a:bodyPr>
          <a:p>
            <a:pPr algn="ctr">
              <a:lnSpc>
                <a:spcPct val="100000"/>
              </a:lnSpc>
              <a:spcBef>
                <a:spcPts val="230"/>
              </a:spcBef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Заявления</a:t>
            </a:r>
            <a:r>
              <a:rPr b="1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участники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подают</a:t>
            </a:r>
            <a:r>
              <a:rPr b="0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в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школе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не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позднее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чем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за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две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недели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26" strike="noStrike">
                <a:solidFill>
                  <a:srgbClr val="212a35"/>
                </a:solidFill>
                <a:latin typeface="Calibri"/>
              </a:rPr>
              <a:t>до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начала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проведения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итогового</a:t>
            </a:r>
            <a:r>
              <a:rPr b="0" lang="ru-RU" sz="2000" spc="-8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собеседования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(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П.</a:t>
            </a:r>
            <a:r>
              <a:rPr b="0" lang="ru-RU" sz="18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19</a:t>
            </a:r>
            <a:r>
              <a:rPr b="0" lang="ru-RU" sz="18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Порядка</a:t>
            </a:r>
            <a:r>
              <a:rPr b="0" lang="ru-RU" sz="18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21" strike="noStrike">
                <a:solidFill>
                  <a:srgbClr val="212a35"/>
                </a:solidFill>
                <a:latin typeface="Calibri"/>
              </a:rPr>
              <a:t>ГИА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6" name="object 25"/>
          <p:cNvGrpSpPr/>
          <p:nvPr/>
        </p:nvGrpSpPr>
        <p:grpSpPr>
          <a:xfrm>
            <a:off x="163080" y="2209680"/>
            <a:ext cx="5858640" cy="4013640"/>
            <a:chOff x="163080" y="2209680"/>
            <a:chExt cx="5858640" cy="4013640"/>
          </a:xfrm>
        </p:grpSpPr>
        <p:sp>
          <p:nvSpPr>
            <p:cNvPr id="167" name="object 26"/>
            <p:cNvSpPr/>
            <p:nvPr/>
          </p:nvSpPr>
          <p:spPr>
            <a:xfrm>
              <a:off x="5458320" y="5604480"/>
              <a:ext cx="563400" cy="618840"/>
            </a:xfrm>
            <a:custGeom>
              <a:avLst/>
              <a:gdLst>
                <a:gd name="textAreaLeft" fmla="*/ 0 w 563400"/>
                <a:gd name="textAreaRight" fmla="*/ 563760 w 563400"/>
                <a:gd name="textAreaTop" fmla="*/ 0 h 618840"/>
                <a:gd name="textAreaBottom" fmla="*/ 619200 h 618840"/>
              </a:gdLst>
              <a:ahLst/>
              <a:rect l="textAreaLeft" t="textAreaTop" r="textAreaRight" b="textAreaBottom"/>
              <a:pathLst>
                <a:path w="563879" h="619125">
                  <a:moveTo>
                    <a:pt x="0" y="154685"/>
                  </a:moveTo>
                  <a:lnTo>
                    <a:pt x="281940" y="154685"/>
                  </a:lnTo>
                  <a:lnTo>
                    <a:pt x="281940" y="0"/>
                  </a:lnTo>
                  <a:lnTo>
                    <a:pt x="563880" y="309371"/>
                  </a:lnTo>
                  <a:lnTo>
                    <a:pt x="281940" y="618743"/>
                  </a:lnTo>
                  <a:lnTo>
                    <a:pt x="281940" y="464057"/>
                  </a:lnTo>
                  <a:lnTo>
                    <a:pt x="0" y="464057"/>
                  </a:lnTo>
                  <a:lnTo>
                    <a:pt x="0" y="154685"/>
                  </a:lnTo>
                  <a:close/>
                </a:path>
              </a:pathLst>
            </a:custGeom>
            <a:noFill/>
            <a:ln w="19811">
              <a:solidFill>
                <a:srgbClr val="c55a1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8" name="object 27" descr=""/>
            <p:cNvPicPr/>
            <p:nvPr/>
          </p:nvPicPr>
          <p:blipFill>
            <a:blip r:embed="rId5"/>
            <a:stretch/>
          </p:blipFill>
          <p:spPr>
            <a:xfrm>
              <a:off x="167760" y="2214360"/>
              <a:ext cx="5289480" cy="3730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9" name="object 28"/>
            <p:cNvSpPr/>
            <p:nvPr/>
          </p:nvSpPr>
          <p:spPr>
            <a:xfrm>
              <a:off x="163080" y="2209680"/>
              <a:ext cx="5298840" cy="3739680"/>
            </a:xfrm>
            <a:custGeom>
              <a:avLst/>
              <a:gdLst>
                <a:gd name="textAreaLeft" fmla="*/ 0 w 5298840"/>
                <a:gd name="textAreaRight" fmla="*/ 5299200 w 5298840"/>
                <a:gd name="textAreaTop" fmla="*/ 0 h 3739680"/>
                <a:gd name="textAreaBottom" fmla="*/ 3740040 h 3739680"/>
              </a:gdLst>
              <a:ahLst/>
              <a:rect l="textAreaLeft" t="textAreaTop" r="textAreaRight" b="textAreaBottom"/>
              <a:pathLst>
                <a:path w="5299075" h="3740150">
                  <a:moveTo>
                    <a:pt x="0" y="3739896"/>
                  </a:moveTo>
                  <a:lnTo>
                    <a:pt x="5298948" y="3739896"/>
                  </a:lnTo>
                  <a:lnTo>
                    <a:pt x="5298948" y="0"/>
                  </a:lnTo>
                  <a:lnTo>
                    <a:pt x="0" y="0"/>
                  </a:lnTo>
                  <a:lnTo>
                    <a:pt x="0" y="3739896"/>
                  </a:lnTo>
                  <a:close/>
                </a:path>
              </a:pathLst>
            </a:custGeom>
            <a:noFill/>
            <a:ln w="9144">
              <a:solidFill>
                <a:srgbClr val="38562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object 2"/>
          <p:cNvSpPr/>
          <p:nvPr/>
        </p:nvSpPr>
        <p:spPr>
          <a:xfrm>
            <a:off x="6692040" y="4983480"/>
            <a:ext cx="3191760" cy="92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</a:pP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Участники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720" algn="ctr">
              <a:lnSpc>
                <a:spcPct val="100000"/>
              </a:lnSpc>
            </a:pP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удаляются</a:t>
            </a:r>
            <a:r>
              <a:rPr b="1" lang="ru-RU" sz="20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с</a:t>
            </a:r>
            <a:r>
              <a:rPr b="1" lang="ru-RU" sz="20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итогового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720" algn="ctr">
              <a:lnSpc>
                <a:spcPct val="100000"/>
              </a:lnSpc>
              <a:spcBef>
                <a:spcPts val="6"/>
              </a:spcBef>
            </a:pP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собеседования</a:t>
            </a:r>
            <a:r>
              <a:rPr b="1" lang="ru-RU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(п.22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Порядка)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1" name="object 3"/>
          <p:cNvGrpSpPr/>
          <p:nvPr/>
        </p:nvGrpSpPr>
        <p:grpSpPr>
          <a:xfrm>
            <a:off x="0" y="0"/>
            <a:ext cx="12191760" cy="1656720"/>
            <a:chOff x="0" y="0"/>
            <a:chExt cx="12191760" cy="1656720"/>
          </a:xfrm>
        </p:grpSpPr>
        <p:sp>
          <p:nvSpPr>
            <p:cNvPr id="172" name="object 4"/>
            <p:cNvSpPr/>
            <p:nvPr/>
          </p:nvSpPr>
          <p:spPr>
            <a:xfrm>
              <a:off x="10561320" y="966240"/>
              <a:ext cx="1153440" cy="690480"/>
            </a:xfrm>
            <a:custGeom>
              <a:avLst/>
              <a:gdLst>
                <a:gd name="textAreaLeft" fmla="*/ 0 w 1153440"/>
                <a:gd name="textAreaRight" fmla="*/ 1153800 w 1153440"/>
                <a:gd name="textAreaTop" fmla="*/ 0 h 690480"/>
                <a:gd name="textAreaBottom" fmla="*/ 690840 h 690480"/>
              </a:gdLst>
              <a:ahLst/>
              <a:rect l="textAreaLeft" t="textAreaTop" r="textAreaRight" b="textAreaBottom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3" name="object 5"/>
            <p:cNvSpPr/>
            <p:nvPr/>
          </p:nvSpPr>
          <p:spPr>
            <a:xfrm>
              <a:off x="10215360" y="122040"/>
              <a:ext cx="1534320" cy="1534320"/>
            </a:xfrm>
            <a:custGeom>
              <a:avLst/>
              <a:gdLst>
                <a:gd name="textAreaLeft" fmla="*/ 0 w 1534320"/>
                <a:gd name="textAreaRight" fmla="*/ 1534680 w 1534320"/>
                <a:gd name="textAreaTop" fmla="*/ 0 h 1534320"/>
                <a:gd name="textAreaBottom" fmla="*/ 1534680 h 1534320"/>
              </a:gdLst>
              <a:ahLst/>
              <a:rect l="textAreaLeft" t="textAreaTop" r="textAreaRight" b="textAreaBottom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4" name="object 6"/>
            <p:cNvSpPr/>
            <p:nvPr/>
          </p:nvSpPr>
          <p:spPr>
            <a:xfrm>
              <a:off x="10215360" y="156960"/>
              <a:ext cx="1673640" cy="1499400"/>
            </a:xfrm>
            <a:custGeom>
              <a:avLst/>
              <a:gdLst>
                <a:gd name="textAreaLeft" fmla="*/ 0 w 1673640"/>
                <a:gd name="textAreaRight" fmla="*/ 1674000 w 1673640"/>
                <a:gd name="textAreaTop" fmla="*/ 0 h 1499400"/>
                <a:gd name="textAreaBottom" fmla="*/ 1499760 h 1499400"/>
              </a:gdLst>
              <a:ahLst/>
              <a:rect l="textAreaLeft" t="textAreaTop" r="textAreaRight" b="textAreaBottom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5" name="object 7" descr=""/>
            <p:cNvPicPr/>
            <p:nvPr/>
          </p:nvPicPr>
          <p:blipFill>
            <a:blip r:embed="rId1"/>
            <a:stretch/>
          </p:blipFill>
          <p:spPr>
            <a:xfrm>
              <a:off x="11586960" y="195120"/>
              <a:ext cx="13968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6" name="object 8"/>
            <p:cNvSpPr/>
            <p:nvPr/>
          </p:nvSpPr>
          <p:spPr>
            <a:xfrm>
              <a:off x="11829240" y="825840"/>
              <a:ext cx="138600" cy="13860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7" name="object 9" descr=""/>
            <p:cNvPicPr/>
            <p:nvPr/>
          </p:nvPicPr>
          <p:blipFill>
            <a:blip r:embed="rId2"/>
            <a:stretch/>
          </p:blipFill>
          <p:spPr>
            <a:xfrm>
              <a:off x="10095120" y="104400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78" name="object 10"/>
            <p:cNvSpPr/>
            <p:nvPr/>
          </p:nvSpPr>
          <p:spPr>
            <a:xfrm>
              <a:off x="11673720" y="938880"/>
              <a:ext cx="140040" cy="13860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9" name="object 11"/>
            <p:cNvSpPr/>
            <p:nvPr/>
          </p:nvSpPr>
          <p:spPr>
            <a:xfrm>
              <a:off x="0" y="0"/>
              <a:ext cx="12191760" cy="11275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127520"/>
                <a:gd name="textAreaBottom" fmla="*/ 1127880 h 1127520"/>
              </a:gdLst>
              <a:ahLst/>
              <a:rect l="textAreaLeft" t="textAreaTop" r="textAreaRight" b="textAreaBottom"/>
              <a:pathLst>
                <a:path w="12192000" h="1127760">
                  <a:moveTo>
                    <a:pt x="0" y="1127760"/>
                  </a:moveTo>
                  <a:lnTo>
                    <a:pt x="12192000" y="112776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7760"/>
                  </a:lnTo>
                  <a:close/>
                </a:path>
              </a:pathLst>
            </a:custGeom>
            <a:solidFill>
              <a:srgbClr val="ffe89e">
                <a:alpha val="31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0" name="object 12" descr=""/>
            <p:cNvPicPr/>
            <p:nvPr/>
          </p:nvPicPr>
          <p:blipFill>
            <a:blip r:embed="rId3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81" name="object 13"/>
          <p:cNvGrpSpPr/>
          <p:nvPr/>
        </p:nvGrpSpPr>
        <p:grpSpPr>
          <a:xfrm>
            <a:off x="0" y="3579840"/>
            <a:ext cx="12191760" cy="3278520"/>
            <a:chOff x="0" y="3579840"/>
            <a:chExt cx="12191760" cy="3278520"/>
          </a:xfrm>
        </p:grpSpPr>
        <p:sp>
          <p:nvSpPr>
            <p:cNvPr id="182" name="object 14"/>
            <p:cNvSpPr/>
            <p:nvPr/>
          </p:nvSpPr>
          <p:spPr>
            <a:xfrm>
              <a:off x="0" y="6268320"/>
              <a:ext cx="12191760" cy="1051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105120"/>
                <a:gd name="textAreaBottom" fmla="*/ 105480 h 105120"/>
              </a:gdLst>
              <a:ahLst/>
              <a:rect l="textAreaLeft" t="textAreaTop" r="textAreaRight" b="textAreaBottom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3" name="object 15"/>
            <p:cNvSpPr/>
            <p:nvPr/>
          </p:nvSpPr>
          <p:spPr>
            <a:xfrm>
              <a:off x="0" y="6373440"/>
              <a:ext cx="12191760" cy="484920"/>
            </a:xfrm>
            <a:custGeom>
              <a:avLst/>
              <a:gdLst>
                <a:gd name="textAreaLeft" fmla="*/ 0 w 12191760"/>
                <a:gd name="textAreaRight" fmla="*/ 12192120 w 12191760"/>
                <a:gd name="textAreaTop" fmla="*/ 0 h 484920"/>
                <a:gd name="textAreaBottom" fmla="*/ 485280 h 484920"/>
              </a:gdLst>
              <a:ahLst/>
              <a:rect l="textAreaLeft" t="textAreaTop" r="textAreaRight" b="textAreaBottom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4" name="object 16" descr=""/>
            <p:cNvPicPr/>
            <p:nvPr/>
          </p:nvPicPr>
          <p:blipFill>
            <a:blip r:embed="rId4"/>
            <a:stretch/>
          </p:blipFill>
          <p:spPr>
            <a:xfrm>
              <a:off x="406800" y="4270320"/>
              <a:ext cx="2046240" cy="2046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5" name="object 17" descr=""/>
            <p:cNvPicPr/>
            <p:nvPr/>
          </p:nvPicPr>
          <p:blipFill>
            <a:blip r:embed="rId5"/>
            <a:stretch/>
          </p:blipFill>
          <p:spPr>
            <a:xfrm>
              <a:off x="3726360" y="4286880"/>
              <a:ext cx="549360" cy="824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6" name="object 18" descr=""/>
            <p:cNvPicPr/>
            <p:nvPr/>
          </p:nvPicPr>
          <p:blipFill>
            <a:blip r:embed="rId6"/>
            <a:stretch/>
          </p:blipFill>
          <p:spPr>
            <a:xfrm>
              <a:off x="10040040" y="3931920"/>
              <a:ext cx="1290600" cy="1092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7" name="object 19" descr=""/>
            <p:cNvPicPr/>
            <p:nvPr/>
          </p:nvPicPr>
          <p:blipFill>
            <a:blip r:embed="rId7"/>
            <a:stretch/>
          </p:blipFill>
          <p:spPr>
            <a:xfrm>
              <a:off x="10846440" y="5527440"/>
              <a:ext cx="860760" cy="528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8" name="object 20" descr=""/>
            <p:cNvPicPr/>
            <p:nvPr/>
          </p:nvPicPr>
          <p:blipFill>
            <a:blip r:embed="rId8"/>
            <a:stretch/>
          </p:blipFill>
          <p:spPr>
            <a:xfrm>
              <a:off x="10829520" y="4655880"/>
              <a:ext cx="779760" cy="725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9" name="object 21" descr=""/>
            <p:cNvPicPr/>
            <p:nvPr/>
          </p:nvPicPr>
          <p:blipFill>
            <a:blip r:embed="rId9"/>
            <a:stretch/>
          </p:blipFill>
          <p:spPr>
            <a:xfrm>
              <a:off x="10872360" y="3579840"/>
              <a:ext cx="580320" cy="705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90" name="object 22"/>
            <p:cNvSpPr/>
            <p:nvPr/>
          </p:nvSpPr>
          <p:spPr>
            <a:xfrm>
              <a:off x="10051560" y="5139720"/>
              <a:ext cx="513360" cy="507600"/>
            </a:xfrm>
            <a:custGeom>
              <a:avLst/>
              <a:gdLst>
                <a:gd name="textAreaLeft" fmla="*/ 0 w 513360"/>
                <a:gd name="textAreaRight" fmla="*/ 513720 w 513360"/>
                <a:gd name="textAreaTop" fmla="*/ 0 h 507600"/>
                <a:gd name="textAreaBottom" fmla="*/ 507960 h 507600"/>
              </a:gdLst>
              <a:ahLst/>
              <a:rect l="textAreaLeft" t="textAreaTop" r="textAreaRight" b="textAreaBottom"/>
              <a:pathLst>
                <a:path w="513715" h="508000">
                  <a:moveTo>
                    <a:pt x="253746" y="0"/>
                  </a:moveTo>
                  <a:lnTo>
                    <a:pt x="0" y="253746"/>
                  </a:lnTo>
                  <a:lnTo>
                    <a:pt x="253746" y="507492"/>
                  </a:lnTo>
                  <a:lnTo>
                    <a:pt x="253746" y="380619"/>
                  </a:lnTo>
                  <a:lnTo>
                    <a:pt x="513587" y="380619"/>
                  </a:lnTo>
                  <a:lnTo>
                    <a:pt x="513587" y="126873"/>
                  </a:lnTo>
                  <a:lnTo>
                    <a:pt x="253746" y="12687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fae4d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1" name="object 23"/>
            <p:cNvSpPr/>
            <p:nvPr/>
          </p:nvSpPr>
          <p:spPr>
            <a:xfrm>
              <a:off x="10051560" y="5139720"/>
              <a:ext cx="513360" cy="507600"/>
            </a:xfrm>
            <a:custGeom>
              <a:avLst/>
              <a:gdLst>
                <a:gd name="textAreaLeft" fmla="*/ 0 w 513360"/>
                <a:gd name="textAreaRight" fmla="*/ 513720 w 513360"/>
                <a:gd name="textAreaTop" fmla="*/ 0 h 507600"/>
                <a:gd name="textAreaBottom" fmla="*/ 507960 h 507600"/>
              </a:gdLst>
              <a:ahLst/>
              <a:rect l="textAreaLeft" t="textAreaTop" r="textAreaRight" b="textAreaBottom"/>
              <a:pathLst>
                <a:path w="513715" h="508000">
                  <a:moveTo>
                    <a:pt x="513587" y="380619"/>
                  </a:moveTo>
                  <a:lnTo>
                    <a:pt x="253746" y="380619"/>
                  </a:lnTo>
                  <a:lnTo>
                    <a:pt x="253746" y="507492"/>
                  </a:lnTo>
                  <a:lnTo>
                    <a:pt x="0" y="253746"/>
                  </a:lnTo>
                  <a:lnTo>
                    <a:pt x="253746" y="0"/>
                  </a:lnTo>
                  <a:lnTo>
                    <a:pt x="253746" y="126873"/>
                  </a:lnTo>
                  <a:lnTo>
                    <a:pt x="513587" y="126873"/>
                  </a:lnTo>
                  <a:lnTo>
                    <a:pt x="513587" y="380619"/>
                  </a:lnTo>
                  <a:close/>
                </a:path>
              </a:pathLst>
            </a:custGeom>
            <a:noFill/>
            <a:ln w="19812">
              <a:solidFill>
                <a:srgbClr val="ef925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1308960"/>
          </a:xfrm>
          <a:prstGeom prst="rect">
            <a:avLst/>
          </a:prstGeom>
          <a:noFill/>
          <a:ln w="0">
            <a:noFill/>
          </a:ln>
        </p:spPr>
        <p:txBody>
          <a:bodyPr lIns="0" rIns="0" tIns="163800" bIns="0" anchor="t">
            <a:noAutofit/>
          </a:bodyPr>
          <a:p>
            <a:pPr marL="381600" indent="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ru-RU" sz="3200" spc="-106" strike="noStrike">
                <a:solidFill>
                  <a:srgbClr val="333e50"/>
                </a:solidFill>
                <a:latin typeface="Calibri"/>
              </a:rPr>
              <a:t>Где</a:t>
            </a:r>
            <a:r>
              <a:rPr b="1" lang="ru-RU" sz="3200" spc="-80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и</a:t>
            </a:r>
            <a:r>
              <a:rPr b="1" lang="ru-RU" sz="3200" spc="-6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как</a:t>
            </a:r>
            <a:r>
              <a:rPr b="1" lang="ru-RU" sz="3200" spc="-97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проводится</a:t>
            </a:r>
            <a:r>
              <a:rPr b="1" lang="ru-RU" sz="3200" spc="-72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итоговое</a:t>
            </a:r>
            <a:r>
              <a:rPr b="1" lang="ru-RU" sz="3200" spc="-92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собеседование?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object 25"/>
          <p:cNvSpPr/>
          <p:nvPr/>
        </p:nvSpPr>
        <p:spPr>
          <a:xfrm>
            <a:off x="211680" y="1277280"/>
            <a:ext cx="4482000" cy="914400"/>
          </a:xfrm>
          <a:prstGeom prst="rect">
            <a:avLst/>
          </a:prstGeom>
          <a:solidFill>
            <a:srgbClr val="fff8e0"/>
          </a:solidFill>
          <a:ln w="9144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0600" bIns="0" anchor="t">
            <a:spAutoFit/>
          </a:bodyPr>
          <a:p>
            <a:pPr marL="194400" algn="ctr">
              <a:lnSpc>
                <a:spcPct val="100000"/>
              </a:lnSpc>
              <a:spcBef>
                <a:spcPts val="241"/>
              </a:spcBef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Итоговое</a:t>
            </a:r>
            <a:r>
              <a:rPr b="1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собеседование</a:t>
            </a:r>
            <a:r>
              <a:rPr b="1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проводится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в</a:t>
            </a:r>
            <a:r>
              <a:rPr b="1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школе,</a:t>
            </a:r>
            <a:r>
              <a:rPr b="1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где</a:t>
            </a:r>
            <a:r>
              <a:rPr b="1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обучается</a:t>
            </a:r>
            <a:r>
              <a:rPr b="1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Ваш</a:t>
            </a:r>
            <a:r>
              <a:rPr b="1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ребенок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(п.20</a:t>
            </a:r>
            <a:r>
              <a:rPr b="0" lang="ru-RU" sz="18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Порядка</a:t>
            </a:r>
            <a:r>
              <a:rPr b="0" lang="ru-RU" sz="18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21" strike="noStrike">
                <a:solidFill>
                  <a:srgbClr val="212a35"/>
                </a:solidFill>
                <a:latin typeface="Calibri"/>
              </a:rPr>
              <a:t>ГИА)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4" name="object 26"/>
          <p:cNvGrpSpPr/>
          <p:nvPr/>
        </p:nvGrpSpPr>
        <p:grpSpPr>
          <a:xfrm>
            <a:off x="960120" y="3848040"/>
            <a:ext cx="2628720" cy="370440"/>
            <a:chOff x="960120" y="3848040"/>
            <a:chExt cx="2628720" cy="370440"/>
          </a:xfrm>
        </p:grpSpPr>
        <p:sp>
          <p:nvSpPr>
            <p:cNvPr id="195" name="object 27"/>
            <p:cNvSpPr/>
            <p:nvPr/>
          </p:nvSpPr>
          <p:spPr>
            <a:xfrm>
              <a:off x="960120" y="3848040"/>
              <a:ext cx="2628720" cy="370440"/>
            </a:xfrm>
            <a:custGeom>
              <a:avLst/>
              <a:gdLst>
                <a:gd name="textAreaLeft" fmla="*/ 0 w 2628720"/>
                <a:gd name="textAreaRight" fmla="*/ 2629080 w 2628720"/>
                <a:gd name="textAreaTop" fmla="*/ 0 h 370440"/>
                <a:gd name="textAreaBottom" fmla="*/ 370800 h 370440"/>
              </a:gdLst>
              <a:ahLst/>
              <a:rect l="textAreaLeft" t="textAreaTop" r="textAreaRight" b="textAreaBottom"/>
              <a:pathLst>
                <a:path w="2628900" h="370839">
                  <a:moveTo>
                    <a:pt x="2628900" y="0"/>
                  </a:moveTo>
                  <a:lnTo>
                    <a:pt x="0" y="0"/>
                  </a:lnTo>
                  <a:lnTo>
                    <a:pt x="0" y="370331"/>
                  </a:lnTo>
                  <a:lnTo>
                    <a:pt x="2628900" y="370331"/>
                  </a:lnTo>
                  <a:lnTo>
                    <a:pt x="2628900" y="0"/>
                  </a:lnTo>
                  <a:close/>
                </a:path>
              </a:pathLst>
            </a:custGeom>
            <a:solidFill>
              <a:srgbClr val="fff8e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6" name="object 28"/>
            <p:cNvSpPr/>
            <p:nvPr/>
          </p:nvSpPr>
          <p:spPr>
            <a:xfrm>
              <a:off x="960120" y="3848040"/>
              <a:ext cx="2628720" cy="370440"/>
            </a:xfrm>
            <a:custGeom>
              <a:avLst/>
              <a:gdLst>
                <a:gd name="textAreaLeft" fmla="*/ 0 w 2628720"/>
                <a:gd name="textAreaRight" fmla="*/ 2629080 w 2628720"/>
                <a:gd name="textAreaTop" fmla="*/ 0 h 370440"/>
                <a:gd name="textAreaBottom" fmla="*/ 370800 h 370440"/>
              </a:gdLst>
              <a:ahLst/>
              <a:rect l="textAreaLeft" t="textAreaTop" r="textAreaRight" b="textAreaBottom"/>
              <a:pathLst>
                <a:path w="2628900" h="370839">
                  <a:moveTo>
                    <a:pt x="0" y="370331"/>
                  </a:moveTo>
                  <a:lnTo>
                    <a:pt x="2628900" y="370331"/>
                  </a:lnTo>
                  <a:lnTo>
                    <a:pt x="2628900" y="0"/>
                  </a:lnTo>
                  <a:lnTo>
                    <a:pt x="0" y="0"/>
                  </a:lnTo>
                  <a:lnTo>
                    <a:pt x="0" y="370331"/>
                  </a:lnTo>
                  <a:close/>
                </a:path>
              </a:pathLst>
            </a:custGeom>
            <a:noFill/>
            <a:ln w="9144">
              <a:solidFill>
                <a:srgbClr val="ec7d3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97" name="object 29"/>
          <p:cNvSpPr/>
          <p:nvPr/>
        </p:nvSpPr>
        <p:spPr>
          <a:xfrm>
            <a:off x="1225800" y="2484000"/>
            <a:ext cx="3205080" cy="16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047240">
              <a:lnSpc>
                <a:spcPct val="100000"/>
              </a:lnSpc>
              <a:spcBef>
                <a:spcPts val="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Участник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прибывает</a:t>
            </a:r>
            <a:r>
              <a:rPr b="0" lang="ru-RU" sz="18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047240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школу</a:t>
            </a:r>
            <a:r>
              <a:rPr b="0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14</a:t>
            </a:r>
            <a:r>
              <a:rPr b="0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февраля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04724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до</a:t>
            </a:r>
            <a:r>
              <a:rPr b="1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9.00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с</a:t>
            </a:r>
            <a:r>
              <a:rPr b="1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паспортом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047240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047240">
              <a:lnSpc>
                <a:spcPct val="100000"/>
              </a:lnSpc>
              <a:spcBef>
                <a:spcPts val="14"/>
              </a:spcBef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800" spc="-26" strike="noStrike">
                <a:solidFill>
                  <a:srgbClr val="212a35"/>
                </a:solidFill>
                <a:latin typeface="Calibri"/>
              </a:rPr>
              <a:t>Аудитория</a:t>
            </a:r>
            <a:r>
              <a:rPr b="0" lang="ru-RU" sz="18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212a35"/>
                </a:solidFill>
                <a:latin typeface="Calibri"/>
              </a:rPr>
              <a:t>ожидания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8" name="object 30"/>
          <p:cNvGrpSpPr/>
          <p:nvPr/>
        </p:nvGrpSpPr>
        <p:grpSpPr>
          <a:xfrm>
            <a:off x="973800" y="2330280"/>
            <a:ext cx="1806840" cy="1540080"/>
            <a:chOff x="973800" y="2330280"/>
            <a:chExt cx="1806840" cy="1540080"/>
          </a:xfrm>
        </p:grpSpPr>
        <p:sp>
          <p:nvSpPr>
            <p:cNvPr id="199" name="object 31"/>
            <p:cNvSpPr/>
            <p:nvPr/>
          </p:nvSpPr>
          <p:spPr>
            <a:xfrm>
              <a:off x="2161800" y="3515040"/>
              <a:ext cx="618840" cy="355320"/>
            </a:xfrm>
            <a:custGeom>
              <a:avLst/>
              <a:gdLst>
                <a:gd name="textAreaLeft" fmla="*/ 0 w 618840"/>
                <a:gd name="textAreaRight" fmla="*/ 619200 w 618840"/>
                <a:gd name="textAreaTop" fmla="*/ 0 h 355320"/>
                <a:gd name="textAreaBottom" fmla="*/ 355680 h 355320"/>
              </a:gdLst>
              <a:ahLst/>
              <a:rect l="textAreaLeft" t="textAreaTop" r="textAreaRight" b="textAreaBottom"/>
              <a:pathLst>
                <a:path w="619125" h="355600">
                  <a:moveTo>
                    <a:pt x="464057" y="0"/>
                  </a:moveTo>
                  <a:lnTo>
                    <a:pt x="154686" y="0"/>
                  </a:lnTo>
                  <a:lnTo>
                    <a:pt x="154686" y="177546"/>
                  </a:lnTo>
                  <a:lnTo>
                    <a:pt x="0" y="177546"/>
                  </a:lnTo>
                  <a:lnTo>
                    <a:pt x="309372" y="355092"/>
                  </a:lnTo>
                  <a:lnTo>
                    <a:pt x="618744" y="177546"/>
                  </a:lnTo>
                  <a:lnTo>
                    <a:pt x="464057" y="177546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0" name="object 32"/>
            <p:cNvSpPr/>
            <p:nvPr/>
          </p:nvSpPr>
          <p:spPr>
            <a:xfrm>
              <a:off x="2161800" y="3515040"/>
              <a:ext cx="618840" cy="355320"/>
            </a:xfrm>
            <a:custGeom>
              <a:avLst/>
              <a:gdLst>
                <a:gd name="textAreaLeft" fmla="*/ 0 w 618840"/>
                <a:gd name="textAreaRight" fmla="*/ 619200 w 618840"/>
                <a:gd name="textAreaTop" fmla="*/ 0 h 355320"/>
                <a:gd name="textAreaBottom" fmla="*/ 355680 h 355320"/>
              </a:gdLst>
              <a:ahLst/>
              <a:rect l="textAreaLeft" t="textAreaTop" r="textAreaRight" b="textAreaBottom"/>
              <a:pathLst>
                <a:path w="619125" h="355600">
                  <a:moveTo>
                    <a:pt x="464057" y="0"/>
                  </a:moveTo>
                  <a:lnTo>
                    <a:pt x="464057" y="177546"/>
                  </a:lnTo>
                  <a:lnTo>
                    <a:pt x="618744" y="177546"/>
                  </a:lnTo>
                  <a:lnTo>
                    <a:pt x="309372" y="355092"/>
                  </a:lnTo>
                  <a:lnTo>
                    <a:pt x="0" y="177546"/>
                  </a:lnTo>
                  <a:lnTo>
                    <a:pt x="154686" y="177546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noFill/>
            <a:ln w="19812">
              <a:solidFill>
                <a:srgbClr val="ef925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1" name="object 33" descr=""/>
            <p:cNvPicPr/>
            <p:nvPr/>
          </p:nvPicPr>
          <p:blipFill>
            <a:blip r:embed="rId10"/>
            <a:stretch/>
          </p:blipFill>
          <p:spPr>
            <a:xfrm>
              <a:off x="973800" y="2330280"/>
              <a:ext cx="844200" cy="1354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2" name="object 34"/>
          <p:cNvSpPr/>
          <p:nvPr/>
        </p:nvSpPr>
        <p:spPr>
          <a:xfrm>
            <a:off x="2568600" y="5325120"/>
            <a:ext cx="1672200" cy="74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Ждет</a:t>
            </a:r>
            <a:r>
              <a:rPr b="0" lang="ru-RU" sz="16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600" spc="-12" strike="noStrike">
                <a:solidFill>
                  <a:srgbClr val="000000"/>
                </a:solidFill>
                <a:latin typeface="Calibri"/>
              </a:rPr>
              <a:t>приглашения </a:t>
            </a: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0" lang="ru-RU" sz="16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600" spc="-12" strike="noStrike">
                <a:solidFill>
                  <a:srgbClr val="000000"/>
                </a:solidFill>
                <a:latin typeface="Calibri"/>
              </a:rPr>
              <a:t>аудиторию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600" spc="-12" strike="noStrike">
                <a:solidFill>
                  <a:srgbClr val="000000"/>
                </a:solidFill>
                <a:latin typeface="Calibri"/>
              </a:rPr>
              <a:t>проведения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object 35"/>
          <p:cNvSpPr/>
          <p:nvPr/>
        </p:nvSpPr>
        <p:spPr>
          <a:xfrm>
            <a:off x="10437840" y="3055680"/>
            <a:ext cx="1277280" cy="304920"/>
          </a:xfrm>
          <a:prstGeom prst="rect">
            <a:avLst/>
          </a:prstGeom>
          <a:solidFill>
            <a:srgbClr val="fae4d5"/>
          </a:solidFill>
          <a:ln w="9144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0960" bIns="0" anchor="t">
            <a:spAutoFit/>
          </a:bodyPr>
          <a:p>
            <a:pPr marL="226800">
              <a:lnSpc>
                <a:spcPct val="100000"/>
              </a:lnSpc>
              <a:spcBef>
                <a:spcPts val="244"/>
              </a:spcBef>
            </a:pPr>
            <a:r>
              <a:rPr b="1" lang="ru-RU" sz="1800" spc="-12" strike="noStrike">
                <a:solidFill>
                  <a:srgbClr val="c00000"/>
                </a:solidFill>
                <a:latin typeface="Calibri"/>
              </a:rPr>
              <a:t>НЕЛЬЗЯ: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object 36"/>
          <p:cNvSpPr/>
          <p:nvPr/>
        </p:nvSpPr>
        <p:spPr>
          <a:xfrm>
            <a:off x="6406920" y="1261800"/>
            <a:ext cx="2919960" cy="853200"/>
          </a:xfrm>
          <a:prstGeom prst="rect">
            <a:avLst/>
          </a:prstGeom>
          <a:solidFill>
            <a:srgbClr val="c5dfb4"/>
          </a:solidFill>
          <a:ln w="9144">
            <a:solidFill>
              <a:srgbClr val="5382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0600" bIns="0" anchor="t">
            <a:spAutoFit/>
          </a:bodyPr>
          <a:p>
            <a:pPr marL="1440" algn="ctr">
              <a:lnSpc>
                <a:spcPct val="100000"/>
              </a:lnSpc>
              <a:spcBef>
                <a:spcPts val="241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</a:t>
            </a:r>
            <a:r>
              <a:rPr b="0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обеспечения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12320" indent="-1800" algn="ctr">
              <a:lnSpc>
                <a:spcPct val="10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объективности</a:t>
            </a:r>
            <a:r>
              <a:rPr b="0" lang="ru-RU" sz="18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проведения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и</a:t>
            </a:r>
            <a:r>
              <a:rPr b="0" lang="ru-RU" sz="18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защиты</a:t>
            </a:r>
            <a:r>
              <a:rPr b="1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прав</a:t>
            </a:r>
            <a:r>
              <a:rPr b="1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участников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object 37"/>
          <p:cNvSpPr/>
          <p:nvPr/>
        </p:nvSpPr>
        <p:spPr>
          <a:xfrm>
            <a:off x="5734800" y="2616840"/>
            <a:ext cx="3945600" cy="1630440"/>
          </a:xfrm>
          <a:custGeom>
            <a:avLst/>
            <a:gdLst>
              <a:gd name="textAreaLeft" fmla="*/ 0 w 3945600"/>
              <a:gd name="textAreaRight" fmla="*/ 3945960 w 3945600"/>
              <a:gd name="textAreaTop" fmla="*/ 0 h 1630440"/>
              <a:gd name="textAreaBottom" fmla="*/ 1630800 h 1630440"/>
            </a:gdLst>
            <a:ahLst/>
            <a:rect l="textAreaLeft" t="textAreaTop" r="textAreaRight" b="textAreaBottom"/>
            <a:pathLst>
              <a:path w="3945890" h="1630679">
                <a:moveTo>
                  <a:pt x="0" y="1630680"/>
                </a:moveTo>
                <a:lnTo>
                  <a:pt x="3945636" y="1630680"/>
                </a:lnTo>
                <a:lnTo>
                  <a:pt x="3945636" y="0"/>
                </a:lnTo>
                <a:lnTo>
                  <a:pt x="0" y="0"/>
                </a:lnTo>
                <a:lnTo>
                  <a:pt x="0" y="1630680"/>
                </a:lnTo>
                <a:close/>
              </a:path>
            </a:pathLst>
          </a:custGeom>
          <a:noFill/>
          <a:ln w="9144">
            <a:solidFill>
              <a:srgbClr val="53823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object 38"/>
          <p:cNvSpPr/>
          <p:nvPr/>
        </p:nvSpPr>
        <p:spPr>
          <a:xfrm>
            <a:off x="5813640" y="2633400"/>
            <a:ext cx="3768840" cy="153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298440" indent="-28584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Wingdings" charset="2"/>
              <a:buChar char=""/>
              <a:tabLst>
                <a:tab algn="l" pos="29844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0" lang="ru-RU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аудиториях</a:t>
            </a:r>
            <a:r>
              <a:rPr b="0" lang="ru-RU" sz="20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ведется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9160">
              <a:lnSpc>
                <a:spcPct val="100000"/>
              </a:lnSpc>
              <a:tabLst>
                <a:tab algn="l" pos="298440"/>
              </a:tabLst>
            </a:pP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видеонаблюдение;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84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  <a:tabLst>
                <a:tab algn="l" pos="29844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могут</a:t>
            </a:r>
            <a:r>
              <a:rPr b="0" lang="ru-RU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присутствовать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9160">
              <a:lnSpc>
                <a:spcPct val="100000"/>
              </a:lnSpc>
              <a:tabLst>
                <a:tab algn="l" pos="29844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независимые</a:t>
            </a:r>
            <a:r>
              <a:rPr b="1" lang="ru-RU" sz="20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наблюдатели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99160">
              <a:lnSpc>
                <a:spcPct val="100000"/>
              </a:lnSpc>
              <a:tabLst>
                <a:tab algn="l" pos="29844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и</a:t>
            </a:r>
            <a:r>
              <a:rPr b="0" lang="ru-RU" sz="20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представители</a:t>
            </a:r>
            <a:r>
              <a:rPr b="1" lang="ru-RU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Министерства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7" name="object 39"/>
          <p:cNvGrpSpPr/>
          <p:nvPr/>
        </p:nvGrpSpPr>
        <p:grpSpPr>
          <a:xfrm>
            <a:off x="7558200" y="2167920"/>
            <a:ext cx="618840" cy="522720"/>
            <a:chOff x="7558200" y="2167920"/>
            <a:chExt cx="618840" cy="522720"/>
          </a:xfrm>
        </p:grpSpPr>
        <p:sp>
          <p:nvSpPr>
            <p:cNvPr id="208" name="object 40"/>
            <p:cNvSpPr/>
            <p:nvPr/>
          </p:nvSpPr>
          <p:spPr>
            <a:xfrm>
              <a:off x="7558200" y="2167920"/>
              <a:ext cx="618840" cy="522720"/>
            </a:xfrm>
            <a:custGeom>
              <a:avLst/>
              <a:gdLst>
                <a:gd name="textAreaLeft" fmla="*/ 0 w 618840"/>
                <a:gd name="textAreaRight" fmla="*/ 619200 w 618840"/>
                <a:gd name="textAreaTop" fmla="*/ 0 h 522720"/>
                <a:gd name="textAreaBottom" fmla="*/ 523080 h 522720"/>
              </a:gdLst>
              <a:ahLst/>
              <a:rect l="textAreaLeft" t="textAreaTop" r="textAreaRight" b="textAreaBottom"/>
              <a:pathLst>
                <a:path w="619125" h="523239">
                  <a:moveTo>
                    <a:pt x="464057" y="0"/>
                  </a:moveTo>
                  <a:lnTo>
                    <a:pt x="154686" y="0"/>
                  </a:lnTo>
                  <a:lnTo>
                    <a:pt x="154686" y="261365"/>
                  </a:lnTo>
                  <a:lnTo>
                    <a:pt x="0" y="261365"/>
                  </a:lnTo>
                  <a:lnTo>
                    <a:pt x="309372" y="522732"/>
                  </a:lnTo>
                  <a:lnTo>
                    <a:pt x="618744" y="261365"/>
                  </a:lnTo>
                  <a:lnTo>
                    <a:pt x="464057" y="261365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9" name="object 41"/>
            <p:cNvSpPr/>
            <p:nvPr/>
          </p:nvSpPr>
          <p:spPr>
            <a:xfrm>
              <a:off x="7558200" y="2167920"/>
              <a:ext cx="618840" cy="522720"/>
            </a:xfrm>
            <a:custGeom>
              <a:avLst/>
              <a:gdLst>
                <a:gd name="textAreaLeft" fmla="*/ 0 w 618840"/>
                <a:gd name="textAreaRight" fmla="*/ 619200 w 618840"/>
                <a:gd name="textAreaTop" fmla="*/ 0 h 522720"/>
                <a:gd name="textAreaBottom" fmla="*/ 523080 h 522720"/>
              </a:gdLst>
              <a:ahLst/>
              <a:rect l="textAreaLeft" t="textAreaTop" r="textAreaRight" b="textAreaBottom"/>
              <a:pathLst>
                <a:path w="619125" h="523239">
                  <a:moveTo>
                    <a:pt x="464057" y="0"/>
                  </a:moveTo>
                  <a:lnTo>
                    <a:pt x="464057" y="261365"/>
                  </a:lnTo>
                  <a:lnTo>
                    <a:pt x="618744" y="261365"/>
                  </a:lnTo>
                  <a:lnTo>
                    <a:pt x="309372" y="522732"/>
                  </a:lnTo>
                  <a:lnTo>
                    <a:pt x="0" y="261365"/>
                  </a:lnTo>
                  <a:lnTo>
                    <a:pt x="154686" y="261365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noFill/>
            <a:ln w="19812">
              <a:solidFill>
                <a:srgbClr val="53823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bject 2"/>
          <p:cNvSpPr/>
          <p:nvPr/>
        </p:nvSpPr>
        <p:spPr>
          <a:xfrm>
            <a:off x="0" y="0"/>
            <a:ext cx="12148920" cy="1114200"/>
          </a:xfrm>
          <a:custGeom>
            <a:avLst/>
            <a:gdLst>
              <a:gd name="textAreaLeft" fmla="*/ 0 w 12148920"/>
              <a:gd name="textAreaRight" fmla="*/ 12149280 w 12148920"/>
              <a:gd name="textAreaTop" fmla="*/ 0 h 1114200"/>
              <a:gd name="textAreaBottom" fmla="*/ 1114560 h 1114200"/>
            </a:gdLst>
            <a:ahLst/>
            <a:rect l="textAreaLeft" t="textAreaTop" r="textAreaRight" b="textAreaBottom"/>
            <a:pathLst>
              <a:path w="12149455" h="1114425">
                <a:moveTo>
                  <a:pt x="0" y="1114044"/>
                </a:moveTo>
                <a:lnTo>
                  <a:pt x="12149328" y="1114044"/>
                </a:lnTo>
                <a:lnTo>
                  <a:pt x="12149328" y="0"/>
                </a:lnTo>
                <a:lnTo>
                  <a:pt x="0" y="0"/>
                </a:lnTo>
                <a:lnTo>
                  <a:pt x="0" y="1114044"/>
                </a:lnTo>
                <a:close/>
              </a:path>
            </a:pathLst>
          </a:custGeom>
          <a:solidFill>
            <a:srgbClr val="ffe89e">
              <a:alpha val="31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6840" y="104760"/>
            <a:ext cx="7052040" cy="11577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Как</a:t>
            </a:r>
            <a:r>
              <a:rPr b="1" lang="ru-RU" sz="3200" spc="-80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21" strike="noStrike">
                <a:solidFill>
                  <a:srgbClr val="333e50"/>
                </a:solidFill>
                <a:latin typeface="Calibri"/>
              </a:rPr>
              <a:t>проходит</a:t>
            </a:r>
            <a:r>
              <a:rPr b="1" lang="ru-RU" sz="3200" spc="-80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итоговое</a:t>
            </a:r>
            <a:r>
              <a:rPr b="1" lang="ru-RU" sz="3200" spc="-8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собеседование?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object 4"/>
          <p:cNvSpPr/>
          <p:nvPr/>
        </p:nvSpPr>
        <p:spPr>
          <a:xfrm>
            <a:off x="7005960" y="771120"/>
            <a:ext cx="2784240" cy="830160"/>
          </a:xfrm>
          <a:custGeom>
            <a:avLst/>
            <a:gdLst>
              <a:gd name="textAreaLeft" fmla="*/ 0 w 2784240"/>
              <a:gd name="textAreaRight" fmla="*/ 2784600 w 2784240"/>
              <a:gd name="textAreaTop" fmla="*/ 0 h 830160"/>
              <a:gd name="textAreaBottom" fmla="*/ 830520 h 830160"/>
            </a:gdLst>
            <a:ahLst/>
            <a:rect l="textAreaLeft" t="textAreaTop" r="textAreaRight" b="textAreaBottom"/>
            <a:pathLst>
              <a:path w="2784475" h="830580">
                <a:moveTo>
                  <a:pt x="2784348" y="0"/>
                </a:moveTo>
                <a:lnTo>
                  <a:pt x="0" y="0"/>
                </a:lnTo>
                <a:lnTo>
                  <a:pt x="0" y="830579"/>
                </a:lnTo>
                <a:lnTo>
                  <a:pt x="2784348" y="830579"/>
                </a:lnTo>
                <a:lnTo>
                  <a:pt x="2784348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object 5"/>
          <p:cNvSpPr/>
          <p:nvPr/>
        </p:nvSpPr>
        <p:spPr>
          <a:xfrm>
            <a:off x="7005960" y="771120"/>
            <a:ext cx="2784240" cy="763920"/>
          </a:xfrm>
          <a:prstGeom prst="rect">
            <a:avLst/>
          </a:prstGeom>
          <a:noFill/>
          <a:ln w="9144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3120" bIns="0" anchor="t">
            <a:spAutoFit/>
          </a:bodyPr>
          <a:p>
            <a:pPr marL="396360" algn="ctr">
              <a:lnSpc>
                <a:spcPct val="100000"/>
              </a:lnSpc>
              <a:spcBef>
                <a:spcPts val="261"/>
              </a:spcBef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Школа</a:t>
            </a:r>
            <a:r>
              <a:rPr b="0" lang="ru-RU" sz="16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выбирает</a:t>
            </a:r>
            <a:r>
              <a:rPr b="0" lang="ru-RU" sz="16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600" spc="-21" strike="noStrike">
                <a:solidFill>
                  <a:srgbClr val="000000"/>
                </a:solidFill>
                <a:latin typeface="Calibri"/>
              </a:rPr>
              <a:t>схему </a:t>
            </a:r>
            <a:r>
              <a:rPr b="0" lang="ru-RU" sz="1600" spc="-12" strike="noStrike">
                <a:solidFill>
                  <a:srgbClr val="000000"/>
                </a:solidFill>
                <a:latin typeface="Calibri"/>
              </a:rPr>
              <a:t>оценивания</a:t>
            </a:r>
            <a:r>
              <a:rPr b="0" lang="ru-RU" sz="16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600" spc="-12" strike="noStrike">
                <a:solidFill>
                  <a:srgbClr val="000000"/>
                </a:solidFill>
                <a:latin typeface="Calibri"/>
              </a:rPr>
              <a:t>ответов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96360" algn="ctr">
              <a:lnSpc>
                <a:spcPct val="100000"/>
              </a:lnSpc>
            </a:pPr>
            <a:r>
              <a:rPr b="0" lang="ru-RU" sz="1600" spc="-12" strike="noStrike">
                <a:solidFill>
                  <a:srgbClr val="000000"/>
                </a:solidFill>
                <a:latin typeface="Calibri"/>
              </a:rPr>
              <a:t>участников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4" name="object 6" descr=""/>
          <p:cNvPicPr/>
          <p:nvPr/>
        </p:nvPicPr>
        <p:blipFill>
          <a:blip r:embed="rId1"/>
          <a:stretch/>
        </p:blipFill>
        <p:spPr>
          <a:xfrm>
            <a:off x="2262960" y="2577240"/>
            <a:ext cx="2549160" cy="2549160"/>
          </a:xfrm>
          <a:prstGeom prst="rect">
            <a:avLst/>
          </a:prstGeom>
          <a:ln w="0">
            <a:noFill/>
          </a:ln>
        </p:spPr>
      </p:pic>
      <p:sp>
        <p:nvSpPr>
          <p:cNvPr id="215" name="object 7"/>
          <p:cNvSpPr/>
          <p:nvPr/>
        </p:nvSpPr>
        <p:spPr>
          <a:xfrm>
            <a:off x="4319280" y="5418360"/>
            <a:ext cx="2090160" cy="56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ведется</a:t>
            </a:r>
            <a:r>
              <a:rPr b="0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аудиозапись ответа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object 8"/>
          <p:cNvSpPr/>
          <p:nvPr/>
        </p:nvSpPr>
        <p:spPr>
          <a:xfrm>
            <a:off x="4814640" y="2264040"/>
            <a:ext cx="2179080" cy="155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время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ts val="2146"/>
              </a:lnSpc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проведения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ts val="2866"/>
              </a:lnSpc>
            </a:pPr>
            <a:r>
              <a:rPr b="1" lang="ru-RU" sz="2400" spc="-12" strike="noStrike">
                <a:solidFill>
                  <a:srgbClr val="000000"/>
                </a:solidFill>
                <a:latin typeface="Calibri"/>
              </a:rPr>
              <a:t>15-</a:t>
            </a:r>
            <a:r>
              <a:rPr b="1" lang="ru-RU" sz="2400" spc="-1" strike="noStrike">
                <a:solidFill>
                  <a:srgbClr val="000000"/>
                </a:solidFill>
                <a:latin typeface="Calibri"/>
              </a:rPr>
              <a:t>16</a:t>
            </a:r>
            <a:r>
              <a:rPr b="1" lang="ru-RU" sz="24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400" spc="-12" strike="noStrike">
                <a:solidFill>
                  <a:srgbClr val="000000"/>
                </a:solidFill>
                <a:latin typeface="Calibri"/>
              </a:rPr>
              <a:t>минут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461160">
              <a:lnSpc>
                <a:spcPct val="100000"/>
              </a:lnSpc>
              <a:spcBef>
                <a:spcPts val="380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+30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минут</a:t>
            </a:r>
            <a:r>
              <a:rPr b="1" lang="ru-RU" sz="20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26" strike="noStrike">
                <a:solidFill>
                  <a:srgbClr val="000000"/>
                </a:solidFill>
                <a:latin typeface="Calibri"/>
              </a:rPr>
              <a:t>для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61160">
              <a:lnSpc>
                <a:spcPct val="100000"/>
              </a:lnSpc>
              <a:spcBef>
                <a:spcPts val="6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участников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с</a:t>
            </a:r>
            <a:r>
              <a:rPr b="1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ОВЗ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7" name="object 9" descr=""/>
          <p:cNvPicPr/>
          <p:nvPr/>
        </p:nvPicPr>
        <p:blipFill>
          <a:blip r:embed="rId2"/>
          <a:stretch/>
        </p:blipFill>
        <p:spPr>
          <a:xfrm>
            <a:off x="6053400" y="1752480"/>
            <a:ext cx="763200" cy="764640"/>
          </a:xfrm>
          <a:prstGeom prst="rect">
            <a:avLst/>
          </a:prstGeom>
          <a:ln w="0">
            <a:noFill/>
          </a:ln>
        </p:spPr>
      </p:pic>
      <p:pic>
        <p:nvPicPr>
          <p:cNvPr id="218" name="object 10" descr=""/>
          <p:cNvPicPr/>
          <p:nvPr/>
        </p:nvPicPr>
        <p:blipFill>
          <a:blip r:embed="rId3"/>
          <a:stretch/>
        </p:blipFill>
        <p:spPr>
          <a:xfrm>
            <a:off x="6324480" y="4991040"/>
            <a:ext cx="866880" cy="866880"/>
          </a:xfrm>
          <a:prstGeom prst="rect">
            <a:avLst/>
          </a:prstGeom>
          <a:ln w="0">
            <a:noFill/>
          </a:ln>
        </p:spPr>
      </p:pic>
      <p:sp>
        <p:nvSpPr>
          <p:cNvPr id="219" name="object 11"/>
          <p:cNvSpPr/>
          <p:nvPr/>
        </p:nvSpPr>
        <p:spPr>
          <a:xfrm>
            <a:off x="3202560" y="1338840"/>
            <a:ext cx="2628720" cy="303120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160" bIns="0" anchor="t">
            <a:spAutoFit/>
          </a:bodyPr>
          <a:p>
            <a:pPr marL="184320">
              <a:lnSpc>
                <a:spcPct val="100000"/>
              </a:lnSpc>
              <a:spcBef>
                <a:spcPts val="230"/>
              </a:spcBef>
            </a:pPr>
            <a:r>
              <a:rPr b="0" lang="ru-RU" sz="1800" spc="-21" strike="noStrike">
                <a:solidFill>
                  <a:srgbClr val="212a35"/>
                </a:solidFill>
                <a:latin typeface="Calibri"/>
              </a:rPr>
              <a:t>Аудитория</a:t>
            </a:r>
            <a:r>
              <a:rPr b="0" lang="ru-RU" sz="18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212a35"/>
                </a:solidFill>
                <a:latin typeface="Calibri"/>
              </a:rPr>
              <a:t>проведения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0" name="object 12"/>
          <p:cNvGrpSpPr/>
          <p:nvPr/>
        </p:nvGrpSpPr>
        <p:grpSpPr>
          <a:xfrm>
            <a:off x="7098840" y="856440"/>
            <a:ext cx="224280" cy="635400"/>
            <a:chOff x="7098840" y="856440"/>
            <a:chExt cx="224280" cy="635400"/>
          </a:xfrm>
        </p:grpSpPr>
        <p:sp>
          <p:nvSpPr>
            <p:cNvPr id="221" name="object 13"/>
            <p:cNvSpPr/>
            <p:nvPr/>
          </p:nvSpPr>
          <p:spPr>
            <a:xfrm>
              <a:off x="7104960" y="856440"/>
              <a:ext cx="218160" cy="398880"/>
            </a:xfrm>
            <a:custGeom>
              <a:avLst/>
              <a:gdLst>
                <a:gd name="textAreaLeft" fmla="*/ 0 w 218160"/>
                <a:gd name="textAreaRight" fmla="*/ 218520 w 218160"/>
                <a:gd name="textAreaTop" fmla="*/ 0 h 398880"/>
                <a:gd name="textAreaBottom" fmla="*/ 399240 h 398880"/>
              </a:gdLst>
              <a:ahLst/>
              <a:rect l="textAreaLeft" t="textAreaTop" r="textAreaRight" b="textAreaBottom"/>
              <a:pathLst>
                <a:path w="218440" h="399415">
                  <a:moveTo>
                    <a:pt x="217931" y="0"/>
                  </a:moveTo>
                  <a:lnTo>
                    <a:pt x="0" y="0"/>
                  </a:lnTo>
                  <a:lnTo>
                    <a:pt x="43560" y="399288"/>
                  </a:lnTo>
                  <a:lnTo>
                    <a:pt x="174370" y="399288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ec7d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2" name="object 14"/>
            <p:cNvSpPr/>
            <p:nvPr/>
          </p:nvSpPr>
          <p:spPr>
            <a:xfrm>
              <a:off x="7104960" y="856440"/>
              <a:ext cx="218160" cy="398880"/>
            </a:xfrm>
            <a:custGeom>
              <a:avLst/>
              <a:gdLst>
                <a:gd name="textAreaLeft" fmla="*/ 0 w 218160"/>
                <a:gd name="textAreaRight" fmla="*/ 218520 w 218160"/>
                <a:gd name="textAreaTop" fmla="*/ 0 h 398880"/>
                <a:gd name="textAreaBottom" fmla="*/ 399240 h 398880"/>
              </a:gdLst>
              <a:ahLst/>
              <a:rect l="textAreaLeft" t="textAreaTop" r="textAreaRight" b="textAreaBottom"/>
              <a:pathLst>
                <a:path w="218440" h="399415">
                  <a:moveTo>
                    <a:pt x="0" y="0"/>
                  </a:moveTo>
                  <a:lnTo>
                    <a:pt x="217931" y="0"/>
                  </a:lnTo>
                  <a:lnTo>
                    <a:pt x="174370" y="399288"/>
                  </a:lnTo>
                  <a:lnTo>
                    <a:pt x="43560" y="3992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92">
              <a:solidFill>
                <a:srgbClr val="c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3" name="object 15" descr=""/>
            <p:cNvPicPr/>
            <p:nvPr/>
          </p:nvPicPr>
          <p:blipFill>
            <a:blip r:embed="rId4"/>
            <a:stretch/>
          </p:blipFill>
          <p:spPr>
            <a:xfrm>
              <a:off x="7098840" y="1348920"/>
              <a:ext cx="183960" cy="1429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4" name="object 16"/>
          <p:cNvSpPr/>
          <p:nvPr/>
        </p:nvSpPr>
        <p:spPr>
          <a:xfrm>
            <a:off x="1232280" y="1543680"/>
            <a:ext cx="1048680" cy="83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ответы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оценивает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эксперт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object 17"/>
          <p:cNvSpPr/>
          <p:nvPr/>
        </p:nvSpPr>
        <p:spPr>
          <a:xfrm>
            <a:off x="855720" y="5258160"/>
            <a:ext cx="118764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проводит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собеседник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6" name="object 18"/>
          <p:cNvGrpSpPr/>
          <p:nvPr/>
        </p:nvGrpSpPr>
        <p:grpSpPr>
          <a:xfrm>
            <a:off x="146160" y="122040"/>
            <a:ext cx="11822400" cy="5874120"/>
            <a:chOff x="146160" y="122040"/>
            <a:chExt cx="11822400" cy="5874120"/>
          </a:xfrm>
        </p:grpSpPr>
        <p:pic>
          <p:nvPicPr>
            <p:cNvPr id="227" name="object 19" descr=""/>
            <p:cNvPicPr/>
            <p:nvPr/>
          </p:nvPicPr>
          <p:blipFill>
            <a:blip r:embed="rId5"/>
            <a:stretch/>
          </p:blipFill>
          <p:spPr>
            <a:xfrm>
              <a:off x="146160" y="1402200"/>
              <a:ext cx="1130400" cy="1128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8" name="object 20"/>
            <p:cNvSpPr/>
            <p:nvPr/>
          </p:nvSpPr>
          <p:spPr>
            <a:xfrm>
              <a:off x="10561320" y="966240"/>
              <a:ext cx="1153440" cy="690480"/>
            </a:xfrm>
            <a:custGeom>
              <a:avLst/>
              <a:gdLst>
                <a:gd name="textAreaLeft" fmla="*/ 0 w 1153440"/>
                <a:gd name="textAreaRight" fmla="*/ 1153800 w 1153440"/>
                <a:gd name="textAreaTop" fmla="*/ 0 h 690480"/>
                <a:gd name="textAreaBottom" fmla="*/ 690840 h 690480"/>
              </a:gdLst>
              <a:ahLst/>
              <a:rect l="textAreaLeft" t="textAreaTop" r="textAreaRight" b="textAreaBottom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9" name="object 21"/>
            <p:cNvSpPr/>
            <p:nvPr/>
          </p:nvSpPr>
          <p:spPr>
            <a:xfrm>
              <a:off x="10215360" y="122040"/>
              <a:ext cx="1534320" cy="1534320"/>
            </a:xfrm>
            <a:custGeom>
              <a:avLst/>
              <a:gdLst>
                <a:gd name="textAreaLeft" fmla="*/ 0 w 1534320"/>
                <a:gd name="textAreaRight" fmla="*/ 1534680 w 1534320"/>
                <a:gd name="textAreaTop" fmla="*/ 0 h 1534320"/>
                <a:gd name="textAreaBottom" fmla="*/ 1534680 h 1534320"/>
              </a:gdLst>
              <a:ahLst/>
              <a:rect l="textAreaLeft" t="textAreaTop" r="textAreaRight" b="textAreaBottom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0" name="object 22"/>
            <p:cNvSpPr/>
            <p:nvPr/>
          </p:nvSpPr>
          <p:spPr>
            <a:xfrm>
              <a:off x="10215360" y="156960"/>
              <a:ext cx="1673640" cy="1499400"/>
            </a:xfrm>
            <a:custGeom>
              <a:avLst/>
              <a:gdLst>
                <a:gd name="textAreaLeft" fmla="*/ 0 w 1673640"/>
                <a:gd name="textAreaRight" fmla="*/ 1674000 w 1673640"/>
                <a:gd name="textAreaTop" fmla="*/ 0 h 1499400"/>
                <a:gd name="textAreaBottom" fmla="*/ 1499760 h 1499400"/>
              </a:gdLst>
              <a:ahLst/>
              <a:rect l="textAreaLeft" t="textAreaTop" r="textAreaRight" b="textAreaBottom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1" name="object 23" descr=""/>
            <p:cNvPicPr/>
            <p:nvPr/>
          </p:nvPicPr>
          <p:blipFill>
            <a:blip r:embed="rId6"/>
            <a:stretch/>
          </p:blipFill>
          <p:spPr>
            <a:xfrm>
              <a:off x="11586960" y="195120"/>
              <a:ext cx="13968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32" name="object 24"/>
            <p:cNvSpPr/>
            <p:nvPr/>
          </p:nvSpPr>
          <p:spPr>
            <a:xfrm>
              <a:off x="11829240" y="825840"/>
              <a:ext cx="138600" cy="13860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3" name="object 25" descr=""/>
            <p:cNvPicPr/>
            <p:nvPr/>
          </p:nvPicPr>
          <p:blipFill>
            <a:blip r:embed="rId7"/>
            <a:stretch/>
          </p:blipFill>
          <p:spPr>
            <a:xfrm>
              <a:off x="10095120" y="104400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34" name="object 26"/>
            <p:cNvSpPr/>
            <p:nvPr/>
          </p:nvSpPr>
          <p:spPr>
            <a:xfrm>
              <a:off x="11673720" y="938880"/>
              <a:ext cx="140040" cy="13860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5" name="object 27" descr=""/>
            <p:cNvPicPr/>
            <p:nvPr/>
          </p:nvPicPr>
          <p:blipFill>
            <a:blip r:embed="rId8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36" name="object 28"/>
            <p:cNvSpPr/>
            <p:nvPr/>
          </p:nvSpPr>
          <p:spPr>
            <a:xfrm>
              <a:off x="7873920" y="2241000"/>
              <a:ext cx="4094640" cy="3755160"/>
            </a:xfrm>
            <a:custGeom>
              <a:avLst/>
              <a:gdLst>
                <a:gd name="textAreaLeft" fmla="*/ 0 w 4094640"/>
                <a:gd name="textAreaRight" fmla="*/ 4095000 w 4094640"/>
                <a:gd name="textAreaTop" fmla="*/ 0 h 3755160"/>
                <a:gd name="textAreaBottom" fmla="*/ 3755520 h 3755160"/>
              </a:gdLst>
              <a:ahLst/>
              <a:rect l="textAreaLeft" t="textAreaTop" r="textAreaRight" b="textAreaBottom"/>
              <a:pathLst>
                <a:path w="4095115" h="3755390">
                  <a:moveTo>
                    <a:pt x="4094988" y="0"/>
                  </a:moveTo>
                  <a:lnTo>
                    <a:pt x="0" y="0"/>
                  </a:lnTo>
                  <a:lnTo>
                    <a:pt x="0" y="3755136"/>
                  </a:lnTo>
                  <a:lnTo>
                    <a:pt x="4094988" y="3755136"/>
                  </a:lnTo>
                  <a:lnTo>
                    <a:pt x="4094988" y="0"/>
                  </a:lnTo>
                  <a:close/>
                </a:path>
              </a:pathLst>
            </a:custGeom>
            <a:solidFill>
              <a:srgbClr val="e1efd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7" name="object 29"/>
            <p:cNvSpPr/>
            <p:nvPr/>
          </p:nvSpPr>
          <p:spPr>
            <a:xfrm>
              <a:off x="7873920" y="2241000"/>
              <a:ext cx="4094640" cy="3755160"/>
            </a:xfrm>
            <a:custGeom>
              <a:avLst/>
              <a:gdLst>
                <a:gd name="textAreaLeft" fmla="*/ 0 w 4094640"/>
                <a:gd name="textAreaRight" fmla="*/ 4095000 w 4094640"/>
                <a:gd name="textAreaTop" fmla="*/ 0 h 3755160"/>
                <a:gd name="textAreaBottom" fmla="*/ 3755520 h 3755160"/>
              </a:gdLst>
              <a:ahLst/>
              <a:rect l="textAreaLeft" t="textAreaTop" r="textAreaRight" b="textAreaBottom"/>
              <a:pathLst>
                <a:path w="4095115" h="3755390">
                  <a:moveTo>
                    <a:pt x="0" y="3755136"/>
                  </a:moveTo>
                  <a:lnTo>
                    <a:pt x="4094988" y="3755136"/>
                  </a:lnTo>
                  <a:lnTo>
                    <a:pt x="4094988" y="0"/>
                  </a:lnTo>
                  <a:lnTo>
                    <a:pt x="0" y="0"/>
                  </a:lnTo>
                  <a:lnTo>
                    <a:pt x="0" y="3755136"/>
                  </a:lnTo>
                  <a:close/>
                </a:path>
              </a:pathLst>
            </a:custGeom>
            <a:noFill/>
            <a:ln w="28956">
              <a:solidFill>
                <a:srgbClr val="a9d18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38" name="object 30"/>
          <p:cNvSpPr/>
          <p:nvPr/>
        </p:nvSpPr>
        <p:spPr>
          <a:xfrm>
            <a:off x="4938480" y="4282920"/>
            <a:ext cx="144756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один</a:t>
            </a:r>
            <a:r>
              <a:rPr b="0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участник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object 31"/>
          <p:cNvSpPr/>
          <p:nvPr/>
        </p:nvSpPr>
        <p:spPr>
          <a:xfrm>
            <a:off x="240120" y="642240"/>
            <a:ext cx="2628720" cy="303840"/>
          </a:xfrm>
          <a:prstGeom prst="rect">
            <a:avLst/>
          </a:prstGeom>
          <a:solidFill>
            <a:srgbClr val="fff8e0"/>
          </a:solidFill>
          <a:ln w="19812">
            <a:solidFill>
              <a:srgbClr val="fff1c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 anchor="t">
            <a:spAutoFit/>
          </a:bodyPr>
          <a:p>
            <a:pPr marL="414000">
              <a:lnSpc>
                <a:spcPct val="100000"/>
              </a:lnSpc>
              <a:spcBef>
                <a:spcPts val="235"/>
              </a:spcBef>
            </a:pP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П.</a:t>
            </a:r>
            <a:r>
              <a:rPr b="0" lang="ru-RU" sz="18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17</a:t>
            </a:r>
            <a:r>
              <a:rPr b="0" lang="ru-RU" sz="18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Порядка</a:t>
            </a:r>
            <a:r>
              <a:rPr b="0" lang="ru-RU" sz="18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26" strike="noStrike">
                <a:solidFill>
                  <a:srgbClr val="212a35"/>
                </a:solidFill>
                <a:latin typeface="Calibri"/>
              </a:rPr>
              <a:t>ГИА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object 32"/>
          <p:cNvSpPr/>
          <p:nvPr/>
        </p:nvSpPr>
        <p:spPr>
          <a:xfrm>
            <a:off x="9458280" y="2259360"/>
            <a:ext cx="92664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МОЖНО: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object 33"/>
          <p:cNvSpPr/>
          <p:nvPr/>
        </p:nvSpPr>
        <p:spPr>
          <a:xfrm>
            <a:off x="7952760" y="2686320"/>
            <a:ext cx="3732840" cy="56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99160" indent="-28692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Microsoft Sans Serif"/>
              <a:buChar char="•"/>
              <a:tabLst>
                <a:tab algn="l" pos="2991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делать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заметки</a:t>
            </a:r>
            <a:r>
              <a:rPr b="1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при</a:t>
            </a:r>
            <a:r>
              <a:rPr b="1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подготовке</a:t>
            </a:r>
            <a:r>
              <a:rPr b="1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ко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второму</a:t>
            </a:r>
            <a:r>
              <a:rPr b="1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заданию;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object 34"/>
          <p:cNvSpPr/>
          <p:nvPr/>
        </p:nvSpPr>
        <p:spPr>
          <a:xfrm>
            <a:off x="7952760" y="3387240"/>
            <a:ext cx="3838680" cy="153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99160" indent="-28656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Microsoft Sans Serif"/>
              <a:buChar char="•"/>
              <a:tabLst>
                <a:tab algn="l" pos="2991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прослушать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аудиозапись</a:t>
            </a:r>
            <a:r>
              <a:rPr b="1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своего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99160">
              <a:lnSpc>
                <a:spcPct val="100000"/>
              </a:lnSpc>
              <a:tabLst>
                <a:tab algn="l" pos="299160"/>
              </a:tabLst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ответа;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99160" indent="-28692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Microsoft Sans Serif"/>
              <a:buChar char="•"/>
              <a:tabLst>
                <a:tab algn="l" pos="2991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1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случае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технического</a:t>
            </a:r>
            <a:r>
              <a:rPr b="1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сбоя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пройти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итоговое</a:t>
            </a:r>
            <a:r>
              <a:rPr b="1" lang="ru-RU" sz="18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собеседование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1" lang="ru-RU" sz="18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тот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же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день</a:t>
            </a:r>
            <a:r>
              <a:rPr b="1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или</a:t>
            </a:r>
            <a:r>
              <a:rPr b="1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1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дополнительные</a:t>
            </a:r>
            <a:r>
              <a:rPr b="1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сроки;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object 35"/>
          <p:cNvSpPr/>
          <p:nvPr/>
        </p:nvSpPr>
        <p:spPr>
          <a:xfrm>
            <a:off x="7952760" y="5064480"/>
            <a:ext cx="3875040" cy="83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99160" indent="-28692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Microsoft Sans Serif"/>
              <a:buChar char="•"/>
              <a:tabLst>
                <a:tab algn="l" pos="2991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завершить</a:t>
            </a:r>
            <a:r>
              <a:rPr b="1" lang="ru-RU" sz="18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итоговое</a:t>
            </a:r>
            <a:r>
              <a:rPr b="1" lang="ru-RU" sz="18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собеседование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досрочно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случае</a:t>
            </a:r>
            <a:r>
              <a:rPr b="1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плохого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99160">
              <a:lnSpc>
                <a:spcPct val="100000"/>
              </a:lnSpc>
              <a:tabLst>
                <a:tab algn="l" pos="299160"/>
              </a:tabLst>
            </a:pP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самочувствия;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4" name="object 36" descr=""/>
          <p:cNvPicPr/>
          <p:nvPr/>
        </p:nvPicPr>
        <p:blipFill>
          <a:blip r:embed="rId9"/>
          <a:stretch/>
        </p:blipFill>
        <p:spPr>
          <a:xfrm>
            <a:off x="7412760" y="1824120"/>
            <a:ext cx="869760" cy="979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object 2"/>
          <p:cNvSpPr/>
          <p:nvPr/>
        </p:nvSpPr>
        <p:spPr>
          <a:xfrm>
            <a:off x="0" y="0"/>
            <a:ext cx="12191760" cy="11170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1117080"/>
              <a:gd name="textAreaBottom" fmla="*/ 1117440 h 1117080"/>
            </a:gdLst>
            <a:ahLst/>
            <a:rect l="textAreaLeft" t="textAreaTop" r="textAreaRight" b="textAreaBottom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1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1307880"/>
          </a:xfrm>
          <a:prstGeom prst="rect">
            <a:avLst/>
          </a:prstGeom>
          <a:noFill/>
          <a:ln w="0">
            <a:noFill/>
          </a:ln>
        </p:spPr>
        <p:txBody>
          <a:bodyPr lIns="0" rIns="0" tIns="162720" bIns="0" anchor="t">
            <a:noAutofit/>
          </a:bodyPr>
          <a:p>
            <a:pPr marL="384120" indent="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Для</a:t>
            </a:r>
            <a:r>
              <a:rPr b="1" lang="ru-RU" sz="3200" spc="-8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кого</a:t>
            </a:r>
            <a:r>
              <a:rPr b="1" lang="ru-RU" sz="3200" spc="-8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создаются</a:t>
            </a:r>
            <a:r>
              <a:rPr b="1" lang="ru-RU" sz="3200" spc="-106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специальные</a:t>
            </a:r>
            <a:r>
              <a:rPr b="1" lang="ru-RU" sz="3200" spc="-97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2" strike="noStrike">
                <a:solidFill>
                  <a:srgbClr val="333e50"/>
                </a:solidFill>
                <a:latin typeface="Calibri"/>
              </a:rPr>
              <a:t>условия?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object 4"/>
          <p:cNvSpPr/>
          <p:nvPr/>
        </p:nvSpPr>
        <p:spPr>
          <a:xfrm>
            <a:off x="4510440" y="1752480"/>
            <a:ext cx="334872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Продление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времени</a:t>
            </a:r>
            <a:r>
              <a:rPr b="0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до</a:t>
            </a:r>
            <a:r>
              <a:rPr b="1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46</a:t>
            </a:r>
            <a:r>
              <a:rPr b="1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минут;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object 5"/>
          <p:cNvSpPr/>
          <p:nvPr/>
        </p:nvSpPr>
        <p:spPr>
          <a:xfrm>
            <a:off x="4510440" y="2179080"/>
            <a:ext cx="4638240" cy="56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Проведение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итогового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собеседования</a:t>
            </a:r>
            <a:r>
              <a:rPr b="0" lang="ru-RU" sz="18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на</a:t>
            </a:r>
            <a:r>
              <a:rPr b="1" lang="ru-RU" sz="18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21" strike="noStrike">
                <a:solidFill>
                  <a:srgbClr val="000000"/>
                </a:solidFill>
                <a:latin typeface="Calibri"/>
              </a:rPr>
              <a:t>дому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или</a:t>
            </a:r>
            <a:r>
              <a:rPr b="0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0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лечебных</a:t>
            </a:r>
            <a:r>
              <a:rPr b="1" lang="ru-RU" sz="18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учреждениях;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object 6"/>
          <p:cNvSpPr/>
          <p:nvPr/>
        </p:nvSpPr>
        <p:spPr>
          <a:xfrm>
            <a:off x="4510440" y="2880360"/>
            <a:ext cx="4725360" cy="98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Привлечение</a:t>
            </a:r>
            <a:r>
              <a:rPr b="0" lang="ru-RU" sz="18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ассистентов,</a:t>
            </a:r>
            <a:r>
              <a:rPr b="1" lang="ru-RU" sz="1800" spc="-10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сурдопереводчиков, дефектологов,</a:t>
            </a:r>
            <a:r>
              <a:rPr b="1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тифлопереводчиков;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99"/>
              </a:spcBef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Использование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технических</a:t>
            </a:r>
            <a:r>
              <a:rPr b="1" lang="ru-RU" sz="1800" spc="-9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средств;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object 7"/>
          <p:cNvSpPr/>
          <p:nvPr/>
        </p:nvSpPr>
        <p:spPr>
          <a:xfrm>
            <a:off x="4510440" y="4008600"/>
            <a:ext cx="3476160" cy="28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Проведение</a:t>
            </a:r>
            <a:r>
              <a:rPr b="0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в</a:t>
            </a:r>
            <a:r>
              <a:rPr b="1" lang="ru-RU" sz="18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письменной</a:t>
            </a:r>
            <a:r>
              <a:rPr b="1" lang="ru-RU" sz="1800" spc="-5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форме;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object 8"/>
          <p:cNvSpPr/>
          <p:nvPr/>
        </p:nvSpPr>
        <p:spPr>
          <a:xfrm>
            <a:off x="4510440" y="4435200"/>
            <a:ext cx="4770360" cy="83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Выполнение</a:t>
            </a:r>
            <a:r>
              <a:rPr b="0" lang="ru-RU" sz="18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21" strike="noStrike">
                <a:solidFill>
                  <a:srgbClr val="000000"/>
                </a:solidFill>
                <a:latin typeface="Calibri"/>
              </a:rPr>
              <a:t>отдельных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заданий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и</a:t>
            </a:r>
            <a:r>
              <a:rPr b="1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уменьшение количества</a:t>
            </a:r>
            <a:r>
              <a:rPr b="1" lang="ru-RU" sz="18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баллов</a:t>
            </a:r>
            <a:r>
              <a:rPr b="1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</a:t>
            </a:r>
            <a:r>
              <a:rPr b="0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получения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результата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«зачет»;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object 9"/>
          <p:cNvSpPr/>
          <p:nvPr/>
        </p:nvSpPr>
        <p:spPr>
          <a:xfrm>
            <a:off x="4510440" y="5410800"/>
            <a:ext cx="4221720" cy="56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Оценивание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21" strike="noStrike">
                <a:solidFill>
                  <a:srgbClr val="000000"/>
                </a:solidFill>
                <a:latin typeface="Calibri"/>
              </a:rPr>
              <a:t>результатов</a:t>
            </a:r>
            <a:r>
              <a:rPr b="0" lang="ru-RU" sz="1800" spc="-2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после</a:t>
            </a:r>
            <a:r>
              <a:rPr b="1" lang="ru-RU" sz="1800" spc="-5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2" strike="noStrike">
                <a:solidFill>
                  <a:srgbClr val="000000"/>
                </a:solidFill>
                <a:latin typeface="Calibri"/>
              </a:rPr>
              <a:t>окончания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итогового</a:t>
            </a:r>
            <a:r>
              <a:rPr b="0" lang="ru-RU" sz="18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800" spc="-12" strike="noStrike">
                <a:solidFill>
                  <a:srgbClr val="000000"/>
                </a:solidFill>
                <a:latin typeface="Calibri"/>
              </a:rPr>
              <a:t>собеседования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3" name="object 10" descr=""/>
          <p:cNvPicPr/>
          <p:nvPr/>
        </p:nvPicPr>
        <p:blipFill>
          <a:blip r:embed="rId1"/>
          <a:stretch/>
        </p:blipFill>
        <p:spPr>
          <a:xfrm>
            <a:off x="3597840" y="1868760"/>
            <a:ext cx="855000" cy="771840"/>
          </a:xfrm>
          <a:prstGeom prst="rect">
            <a:avLst/>
          </a:prstGeom>
          <a:ln w="0">
            <a:noFill/>
          </a:ln>
        </p:spPr>
      </p:pic>
      <p:pic>
        <p:nvPicPr>
          <p:cNvPr id="254" name="object 11" descr=""/>
          <p:cNvPicPr/>
          <p:nvPr/>
        </p:nvPicPr>
        <p:blipFill>
          <a:blip r:embed="rId2"/>
          <a:stretch/>
        </p:blipFill>
        <p:spPr>
          <a:xfrm>
            <a:off x="9616320" y="2253960"/>
            <a:ext cx="2153160" cy="2153160"/>
          </a:xfrm>
          <a:prstGeom prst="rect">
            <a:avLst/>
          </a:prstGeom>
          <a:ln w="0">
            <a:noFill/>
          </a:ln>
        </p:spPr>
      </p:pic>
      <p:sp>
        <p:nvSpPr>
          <p:cNvPr id="255" name="object 12"/>
          <p:cNvSpPr/>
          <p:nvPr/>
        </p:nvSpPr>
        <p:spPr>
          <a:xfrm>
            <a:off x="492840" y="4028760"/>
            <a:ext cx="3119400" cy="1553400"/>
          </a:xfrm>
          <a:prstGeom prst="rect">
            <a:avLst/>
          </a:prstGeom>
          <a:solidFill>
            <a:srgbClr val="fae4d5"/>
          </a:solidFill>
          <a:ln w="28955">
            <a:solidFill>
              <a:srgbClr val="ec7c3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160" bIns="0" anchor="t">
            <a:spAutoFit/>
          </a:bodyPr>
          <a:p>
            <a:pPr algn="ctr">
              <a:lnSpc>
                <a:spcPct val="100000"/>
              </a:lnSpc>
              <a:spcBef>
                <a:spcPts val="230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Основание</a:t>
            </a:r>
            <a:r>
              <a:rPr b="0" lang="ru-RU" sz="20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26" strike="noStrike">
                <a:solidFill>
                  <a:srgbClr val="000000"/>
                </a:solidFill>
                <a:latin typeface="Calibri"/>
              </a:rPr>
              <a:t>для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предоставления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специальных</a:t>
            </a:r>
            <a:r>
              <a:rPr b="0" lang="ru-RU" sz="2000" spc="-4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условий</a:t>
            </a:r>
            <a:r>
              <a:rPr b="0" lang="ru-RU" sz="2000" spc="-7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52" strike="noStrike">
                <a:solidFill>
                  <a:srgbClr val="212a35"/>
                </a:solidFill>
                <a:latin typeface="Calibri"/>
              </a:rPr>
              <a:t>–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наличие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рекомендаций</a:t>
            </a:r>
            <a:r>
              <a:rPr b="1" lang="ru-RU" sz="2000" spc="-1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21" strike="noStrike">
                <a:solidFill>
                  <a:srgbClr val="000000"/>
                </a:solidFill>
                <a:latin typeface="Calibri"/>
              </a:rPr>
              <a:t>ПМПК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object 13"/>
          <p:cNvSpPr/>
          <p:nvPr/>
        </p:nvSpPr>
        <p:spPr>
          <a:xfrm>
            <a:off x="492840" y="1201680"/>
            <a:ext cx="3011400" cy="2554200"/>
          </a:xfrm>
          <a:custGeom>
            <a:avLst/>
            <a:gdLst>
              <a:gd name="textAreaLeft" fmla="*/ 0 w 3011400"/>
              <a:gd name="textAreaRight" fmla="*/ 3011760 w 3011400"/>
              <a:gd name="textAreaTop" fmla="*/ 0 h 2554200"/>
              <a:gd name="textAreaBottom" fmla="*/ 2554560 h 2554200"/>
            </a:gdLst>
            <a:ahLst/>
            <a:rect l="textAreaLeft" t="textAreaTop" r="textAreaRight" b="textAreaBottom"/>
            <a:pathLst>
              <a:path w="3011804" h="2554604">
                <a:moveTo>
                  <a:pt x="0" y="2554224"/>
                </a:moveTo>
                <a:lnTo>
                  <a:pt x="3011424" y="2554224"/>
                </a:lnTo>
                <a:lnTo>
                  <a:pt x="3011424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noFill/>
          <a:ln w="28956">
            <a:solidFill>
              <a:srgbClr val="ec7c3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object 14"/>
          <p:cNvSpPr/>
          <p:nvPr/>
        </p:nvSpPr>
        <p:spPr>
          <a:xfrm>
            <a:off x="598680" y="1214280"/>
            <a:ext cx="2797920" cy="282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36840" algn="just">
              <a:lnSpc>
                <a:spcPct val="100000"/>
              </a:lnSpc>
              <a:spcBef>
                <a:spcPts val="99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Участники</a:t>
            </a:r>
            <a:r>
              <a:rPr b="0" lang="ru-RU" sz="2400" spc="-7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52" strike="noStrike">
                <a:solidFill>
                  <a:srgbClr val="000000"/>
                </a:solidFill>
                <a:latin typeface="Calibri"/>
              </a:rPr>
              <a:t>с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50640" algn="just">
              <a:lnSpc>
                <a:spcPct val="100000"/>
              </a:lnSpc>
              <a:spcBef>
                <a:spcPts val="6"/>
              </a:spcBef>
            </a:pPr>
            <a:r>
              <a:rPr b="0" lang="ru-RU" sz="2400" spc="-12" strike="noStrike">
                <a:solidFill>
                  <a:srgbClr val="000000"/>
                </a:solidFill>
                <a:latin typeface="Calibri"/>
              </a:rPr>
              <a:t>ограниченными возможностями </a:t>
            </a: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здоровья,</a:t>
            </a:r>
            <a:r>
              <a:rPr b="0" lang="ru-RU" sz="24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21" strike="noStrike">
                <a:solidFill>
                  <a:srgbClr val="000000"/>
                </a:solidFill>
                <a:latin typeface="Calibri"/>
              </a:rPr>
              <a:t>дети-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50640"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инвалиды,</a:t>
            </a:r>
            <a:r>
              <a:rPr b="0" lang="ru-RU" sz="2400" spc="-11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400" spc="-12" strike="noStrike">
                <a:solidFill>
                  <a:srgbClr val="000000"/>
                </a:solidFill>
                <a:latin typeface="Calibri"/>
              </a:rPr>
              <a:t>инвалиды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50640" algn="ctr">
              <a:lnSpc>
                <a:spcPct val="100000"/>
              </a:lnSpc>
              <a:spcBef>
                <a:spcPts val="3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(п.19</a:t>
            </a:r>
            <a:r>
              <a:rPr b="1" lang="ru-RU" sz="2000" spc="-3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Порядка</a:t>
            </a:r>
            <a:r>
              <a:rPr b="1" lang="ru-RU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21" strike="noStrike">
                <a:solidFill>
                  <a:srgbClr val="000000"/>
                </a:solidFill>
                <a:latin typeface="Calibri"/>
              </a:rPr>
              <a:t>ГИА)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8" name="object 15"/>
          <p:cNvGrpSpPr/>
          <p:nvPr/>
        </p:nvGrpSpPr>
        <p:grpSpPr>
          <a:xfrm>
            <a:off x="1667880" y="3672000"/>
            <a:ext cx="618840" cy="356400"/>
            <a:chOff x="1667880" y="3672000"/>
            <a:chExt cx="618840" cy="356400"/>
          </a:xfrm>
        </p:grpSpPr>
        <p:sp>
          <p:nvSpPr>
            <p:cNvPr id="259" name="object 16"/>
            <p:cNvSpPr/>
            <p:nvPr/>
          </p:nvSpPr>
          <p:spPr>
            <a:xfrm>
              <a:off x="1667880" y="3672000"/>
              <a:ext cx="618840" cy="356400"/>
            </a:xfrm>
            <a:custGeom>
              <a:avLst/>
              <a:gdLst>
                <a:gd name="textAreaLeft" fmla="*/ 0 w 618840"/>
                <a:gd name="textAreaRight" fmla="*/ 619200 w 618840"/>
                <a:gd name="textAreaTop" fmla="*/ 0 h 356400"/>
                <a:gd name="textAreaBottom" fmla="*/ 356760 h 356400"/>
              </a:gdLst>
              <a:ahLst/>
              <a:rect l="textAreaLeft" t="textAreaTop" r="textAreaRight" b="textAreaBottom"/>
              <a:pathLst>
                <a:path w="619125" h="356870">
                  <a:moveTo>
                    <a:pt x="464057" y="0"/>
                  </a:moveTo>
                  <a:lnTo>
                    <a:pt x="154686" y="0"/>
                  </a:lnTo>
                  <a:lnTo>
                    <a:pt x="154686" y="178308"/>
                  </a:lnTo>
                  <a:lnTo>
                    <a:pt x="0" y="178308"/>
                  </a:lnTo>
                  <a:lnTo>
                    <a:pt x="309371" y="356616"/>
                  </a:lnTo>
                  <a:lnTo>
                    <a:pt x="618744" y="178308"/>
                  </a:lnTo>
                  <a:lnTo>
                    <a:pt x="464057" y="178308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0" name="object 17"/>
            <p:cNvSpPr/>
            <p:nvPr/>
          </p:nvSpPr>
          <p:spPr>
            <a:xfrm>
              <a:off x="1667880" y="3672000"/>
              <a:ext cx="618840" cy="356400"/>
            </a:xfrm>
            <a:custGeom>
              <a:avLst/>
              <a:gdLst>
                <a:gd name="textAreaLeft" fmla="*/ 0 w 618840"/>
                <a:gd name="textAreaRight" fmla="*/ 619200 w 618840"/>
                <a:gd name="textAreaTop" fmla="*/ 0 h 356400"/>
                <a:gd name="textAreaBottom" fmla="*/ 356760 h 356400"/>
              </a:gdLst>
              <a:ahLst/>
              <a:rect l="textAreaLeft" t="textAreaTop" r="textAreaRight" b="textAreaBottom"/>
              <a:pathLst>
                <a:path w="619125" h="356870">
                  <a:moveTo>
                    <a:pt x="464057" y="0"/>
                  </a:moveTo>
                  <a:lnTo>
                    <a:pt x="464057" y="178308"/>
                  </a:lnTo>
                  <a:lnTo>
                    <a:pt x="618744" y="178308"/>
                  </a:lnTo>
                  <a:lnTo>
                    <a:pt x="309371" y="356616"/>
                  </a:lnTo>
                  <a:lnTo>
                    <a:pt x="0" y="178308"/>
                  </a:lnTo>
                  <a:lnTo>
                    <a:pt x="154686" y="178308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noFill/>
            <a:ln w="19812">
              <a:solidFill>
                <a:srgbClr val="c55a1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261" name="object 18"/>
          <p:cNvGrpSpPr/>
          <p:nvPr/>
        </p:nvGrpSpPr>
        <p:grpSpPr>
          <a:xfrm>
            <a:off x="10095120" y="122040"/>
            <a:ext cx="1872720" cy="1534680"/>
            <a:chOff x="10095120" y="122040"/>
            <a:chExt cx="1872720" cy="1534680"/>
          </a:xfrm>
        </p:grpSpPr>
        <p:sp>
          <p:nvSpPr>
            <p:cNvPr id="262" name="object 19"/>
            <p:cNvSpPr/>
            <p:nvPr/>
          </p:nvSpPr>
          <p:spPr>
            <a:xfrm>
              <a:off x="10561320" y="966240"/>
              <a:ext cx="1153440" cy="690480"/>
            </a:xfrm>
            <a:custGeom>
              <a:avLst/>
              <a:gdLst>
                <a:gd name="textAreaLeft" fmla="*/ 0 w 1153440"/>
                <a:gd name="textAreaRight" fmla="*/ 1153800 w 1153440"/>
                <a:gd name="textAreaTop" fmla="*/ 0 h 690480"/>
                <a:gd name="textAreaBottom" fmla="*/ 690840 h 690480"/>
              </a:gdLst>
              <a:ahLst/>
              <a:rect l="textAreaLeft" t="textAreaTop" r="textAreaRight" b="textAreaBottom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3" name="object 20"/>
            <p:cNvSpPr/>
            <p:nvPr/>
          </p:nvSpPr>
          <p:spPr>
            <a:xfrm>
              <a:off x="10215360" y="122040"/>
              <a:ext cx="1534320" cy="1534320"/>
            </a:xfrm>
            <a:custGeom>
              <a:avLst/>
              <a:gdLst>
                <a:gd name="textAreaLeft" fmla="*/ 0 w 1534320"/>
                <a:gd name="textAreaRight" fmla="*/ 1534680 w 1534320"/>
                <a:gd name="textAreaTop" fmla="*/ 0 h 1534320"/>
                <a:gd name="textAreaBottom" fmla="*/ 1534680 h 1534320"/>
              </a:gdLst>
              <a:ahLst/>
              <a:rect l="textAreaLeft" t="textAreaTop" r="textAreaRight" b="textAreaBottom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4" name="object 21"/>
            <p:cNvSpPr/>
            <p:nvPr/>
          </p:nvSpPr>
          <p:spPr>
            <a:xfrm>
              <a:off x="10215360" y="156960"/>
              <a:ext cx="1673640" cy="1499400"/>
            </a:xfrm>
            <a:custGeom>
              <a:avLst/>
              <a:gdLst>
                <a:gd name="textAreaLeft" fmla="*/ 0 w 1673640"/>
                <a:gd name="textAreaRight" fmla="*/ 1674000 w 1673640"/>
                <a:gd name="textAreaTop" fmla="*/ 0 h 1499400"/>
                <a:gd name="textAreaBottom" fmla="*/ 1499760 h 1499400"/>
              </a:gdLst>
              <a:ahLst/>
              <a:rect l="textAreaLeft" t="textAreaTop" r="textAreaRight" b="textAreaBottom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5" name="object 22" descr=""/>
            <p:cNvPicPr/>
            <p:nvPr/>
          </p:nvPicPr>
          <p:blipFill>
            <a:blip r:embed="rId3"/>
            <a:stretch/>
          </p:blipFill>
          <p:spPr>
            <a:xfrm>
              <a:off x="11586960" y="195120"/>
              <a:ext cx="13968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6" name="object 23"/>
            <p:cNvSpPr/>
            <p:nvPr/>
          </p:nvSpPr>
          <p:spPr>
            <a:xfrm>
              <a:off x="11829240" y="825840"/>
              <a:ext cx="138600" cy="13860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7" name="object 24" descr=""/>
            <p:cNvPicPr/>
            <p:nvPr/>
          </p:nvPicPr>
          <p:blipFill>
            <a:blip r:embed="rId4"/>
            <a:stretch/>
          </p:blipFill>
          <p:spPr>
            <a:xfrm>
              <a:off x="10095120" y="104400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8" name="object 25"/>
            <p:cNvSpPr/>
            <p:nvPr/>
          </p:nvSpPr>
          <p:spPr>
            <a:xfrm>
              <a:off x="11673720" y="938880"/>
              <a:ext cx="140040" cy="13860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9" name="object 26" descr=""/>
            <p:cNvPicPr/>
            <p:nvPr/>
          </p:nvPicPr>
          <p:blipFill>
            <a:blip r:embed="rId5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object 2"/>
          <p:cNvSpPr/>
          <p:nvPr/>
        </p:nvSpPr>
        <p:spPr>
          <a:xfrm>
            <a:off x="0" y="0"/>
            <a:ext cx="12191760" cy="11170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1117080"/>
              <a:gd name="textAreaBottom" fmla="*/ 1117440 h 1117080"/>
            </a:gdLst>
            <a:ahLst/>
            <a:rect l="textAreaLeft" t="textAreaTop" r="textAreaRight" b="textAreaBottom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1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115920" y="104760"/>
            <a:ext cx="10237680" cy="1307880"/>
          </a:xfrm>
          <a:prstGeom prst="rect">
            <a:avLst/>
          </a:prstGeom>
          <a:noFill/>
          <a:ln w="0">
            <a:noFill/>
          </a:ln>
        </p:spPr>
        <p:txBody>
          <a:bodyPr lIns="0" rIns="0" tIns="162720" bIns="0" anchor="t">
            <a:noAutofit/>
          </a:bodyPr>
          <a:p>
            <a:pPr marL="384120" indent="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ru-RU" sz="3200" spc="-21" strike="noStrike">
                <a:solidFill>
                  <a:srgbClr val="333e50"/>
                </a:solidFill>
                <a:latin typeface="Calibri"/>
              </a:rPr>
              <a:t>Когда</a:t>
            </a:r>
            <a:r>
              <a:rPr b="1" lang="ru-RU" sz="3200" spc="-75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и</a:t>
            </a:r>
            <a:r>
              <a:rPr b="1" lang="ru-RU" sz="3200" spc="-75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21" strike="noStrike">
                <a:solidFill>
                  <a:srgbClr val="333e50"/>
                </a:solidFill>
                <a:latin typeface="Calibri"/>
              </a:rPr>
              <a:t>где</a:t>
            </a:r>
            <a:r>
              <a:rPr b="1" lang="ru-RU" sz="3200" spc="-80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333e50"/>
                </a:solidFill>
                <a:latin typeface="Calibri"/>
              </a:rPr>
              <a:t>узнать</a:t>
            </a:r>
            <a:r>
              <a:rPr b="1" lang="ru-RU" sz="3200" spc="-97" strike="noStrike">
                <a:solidFill>
                  <a:srgbClr val="333e50"/>
                </a:solidFill>
                <a:latin typeface="Calibri"/>
              </a:rPr>
              <a:t> </a:t>
            </a:r>
            <a:r>
              <a:rPr b="1" lang="ru-RU" sz="3200" spc="-21" strike="noStrike">
                <a:solidFill>
                  <a:srgbClr val="333e50"/>
                </a:solidFill>
                <a:latin typeface="Calibri"/>
              </a:rPr>
              <a:t>результат?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object 4"/>
          <p:cNvSpPr/>
          <p:nvPr/>
        </p:nvSpPr>
        <p:spPr>
          <a:xfrm>
            <a:off x="976320" y="2282040"/>
            <a:ext cx="7160400" cy="62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Проверка</a:t>
            </a:r>
            <a:r>
              <a:rPr b="0" lang="ru-RU" sz="2000" spc="-60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результатов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завершается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не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позднее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чем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через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пять</a:t>
            </a:r>
            <a:r>
              <a:rPr b="1" lang="ru-RU" sz="2000" spc="-6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календарных</a:t>
            </a:r>
            <a:r>
              <a:rPr b="1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дней</a:t>
            </a:r>
            <a:r>
              <a:rPr b="1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с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даты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его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проведения</a:t>
            </a:r>
            <a:r>
              <a:rPr b="0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(п.</a:t>
            </a:r>
            <a:r>
              <a:rPr b="0" lang="ru-RU" sz="1800" spc="-2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23</a:t>
            </a:r>
            <a:r>
              <a:rPr b="0" lang="ru-RU" sz="18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rgbClr val="212a35"/>
                </a:solidFill>
                <a:latin typeface="Calibri"/>
              </a:rPr>
              <a:t>Порядка</a:t>
            </a:r>
            <a:r>
              <a:rPr b="0" lang="ru-RU" sz="18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1800" spc="-21" strike="noStrike">
                <a:solidFill>
                  <a:srgbClr val="212a35"/>
                </a:solidFill>
                <a:latin typeface="Calibri"/>
              </a:rPr>
              <a:t>ГИА)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object 5"/>
          <p:cNvSpPr/>
          <p:nvPr/>
        </p:nvSpPr>
        <p:spPr>
          <a:xfrm>
            <a:off x="999360" y="3077280"/>
            <a:ext cx="6058080" cy="62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Участники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узнают</a:t>
            </a:r>
            <a:r>
              <a:rPr b="0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результаты</a:t>
            </a:r>
            <a:r>
              <a:rPr b="1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итогового</a:t>
            </a:r>
            <a:r>
              <a:rPr b="0" lang="ru-RU" sz="2000" spc="-7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собеседования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в</a:t>
            </a:r>
            <a:r>
              <a:rPr b="1" lang="ru-RU" sz="2000" spc="-1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своих</a:t>
            </a: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школах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object 6"/>
          <p:cNvSpPr/>
          <p:nvPr/>
        </p:nvSpPr>
        <p:spPr>
          <a:xfrm>
            <a:off x="1413360" y="4053240"/>
            <a:ext cx="6217560" cy="637920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8440" bIns="0" anchor="t">
            <a:spAutoFit/>
          </a:bodyPr>
          <a:p>
            <a:pPr algn="ctr">
              <a:lnSpc>
                <a:spcPct val="100000"/>
              </a:lnSpc>
              <a:spcBef>
                <a:spcPts val="224"/>
              </a:spcBef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Для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«зачета»</a:t>
            </a:r>
            <a:r>
              <a:rPr b="1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необходимо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набрать</a:t>
            </a:r>
            <a:r>
              <a:rPr b="0" lang="ru-RU" sz="2000" spc="-4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не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менее</a:t>
            </a:r>
            <a:r>
              <a:rPr b="0" lang="ru-RU" sz="2000" spc="-21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10</a:t>
            </a:r>
            <a:r>
              <a:rPr b="1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баллов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Максимально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–</a:t>
            </a:r>
            <a:r>
              <a:rPr b="0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20</a:t>
            </a:r>
            <a:r>
              <a:rPr b="1" lang="ru-RU" sz="2000" spc="-3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баллов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5" name="object 7" descr=""/>
          <p:cNvPicPr/>
          <p:nvPr/>
        </p:nvPicPr>
        <p:blipFill>
          <a:blip r:embed="rId1"/>
          <a:stretch/>
        </p:blipFill>
        <p:spPr>
          <a:xfrm>
            <a:off x="315360" y="4933080"/>
            <a:ext cx="1209600" cy="1209600"/>
          </a:xfrm>
          <a:prstGeom prst="rect">
            <a:avLst/>
          </a:prstGeom>
          <a:ln w="0">
            <a:noFill/>
          </a:ln>
        </p:spPr>
      </p:pic>
      <p:sp>
        <p:nvSpPr>
          <p:cNvPr id="276" name="object 8"/>
          <p:cNvSpPr/>
          <p:nvPr/>
        </p:nvSpPr>
        <p:spPr>
          <a:xfrm>
            <a:off x="954360" y="1382400"/>
            <a:ext cx="6736320" cy="62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Проверка</a:t>
            </a:r>
            <a:r>
              <a:rPr b="0" lang="ru-RU" sz="2000" spc="-7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осуществляется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э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кспертами</a:t>
            </a:r>
            <a:r>
              <a:rPr b="1" lang="ru-RU" sz="2000" spc="-7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комиссии</a:t>
            </a:r>
            <a:r>
              <a:rPr b="1" lang="ru-RU" sz="2000" spc="-7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212a35"/>
                </a:solidFill>
                <a:latin typeface="Calibri"/>
              </a:rPr>
              <a:t>по</a:t>
            </a:r>
            <a:r>
              <a:rPr b="1" lang="ru-RU" sz="2000" spc="-5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проверке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итогового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собеседования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77" name="object 9"/>
          <p:cNvGrpSpPr/>
          <p:nvPr/>
        </p:nvGrpSpPr>
        <p:grpSpPr>
          <a:xfrm>
            <a:off x="117360" y="122040"/>
            <a:ext cx="11850480" cy="1931760"/>
            <a:chOff x="117360" y="122040"/>
            <a:chExt cx="11850480" cy="1931760"/>
          </a:xfrm>
        </p:grpSpPr>
        <p:pic>
          <p:nvPicPr>
            <p:cNvPr id="278" name="object 10" descr=""/>
            <p:cNvPicPr/>
            <p:nvPr/>
          </p:nvPicPr>
          <p:blipFill>
            <a:blip r:embed="rId2"/>
            <a:stretch/>
          </p:blipFill>
          <p:spPr>
            <a:xfrm>
              <a:off x="117360" y="1072800"/>
              <a:ext cx="981000" cy="981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79" name="object 11"/>
            <p:cNvSpPr/>
            <p:nvPr/>
          </p:nvSpPr>
          <p:spPr>
            <a:xfrm>
              <a:off x="10561320" y="966240"/>
              <a:ext cx="1153440" cy="690480"/>
            </a:xfrm>
            <a:custGeom>
              <a:avLst/>
              <a:gdLst>
                <a:gd name="textAreaLeft" fmla="*/ 0 w 1153440"/>
                <a:gd name="textAreaRight" fmla="*/ 1153800 w 1153440"/>
                <a:gd name="textAreaTop" fmla="*/ 0 h 690480"/>
                <a:gd name="textAreaBottom" fmla="*/ 690840 h 690480"/>
              </a:gdLst>
              <a:ahLst/>
              <a:rect l="textAreaLeft" t="textAreaTop" r="textAreaRight" b="textAreaBottom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0" name="object 12"/>
            <p:cNvSpPr/>
            <p:nvPr/>
          </p:nvSpPr>
          <p:spPr>
            <a:xfrm>
              <a:off x="10215360" y="122040"/>
              <a:ext cx="1534320" cy="1534320"/>
            </a:xfrm>
            <a:custGeom>
              <a:avLst/>
              <a:gdLst>
                <a:gd name="textAreaLeft" fmla="*/ 0 w 1534320"/>
                <a:gd name="textAreaRight" fmla="*/ 1534680 w 1534320"/>
                <a:gd name="textAreaTop" fmla="*/ 0 h 1534320"/>
                <a:gd name="textAreaBottom" fmla="*/ 1534680 h 1534320"/>
              </a:gdLst>
              <a:ahLst/>
              <a:rect l="textAreaLeft" t="textAreaTop" r="textAreaRight" b="textAreaBottom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1" name="object 13"/>
            <p:cNvSpPr/>
            <p:nvPr/>
          </p:nvSpPr>
          <p:spPr>
            <a:xfrm>
              <a:off x="10215360" y="156960"/>
              <a:ext cx="1673640" cy="1499400"/>
            </a:xfrm>
            <a:custGeom>
              <a:avLst/>
              <a:gdLst>
                <a:gd name="textAreaLeft" fmla="*/ 0 w 1673640"/>
                <a:gd name="textAreaRight" fmla="*/ 1674000 w 1673640"/>
                <a:gd name="textAreaTop" fmla="*/ 0 h 1499400"/>
                <a:gd name="textAreaBottom" fmla="*/ 1499760 h 1499400"/>
              </a:gdLst>
              <a:ahLst/>
              <a:rect l="textAreaLeft" t="textAreaTop" r="textAreaRight" b="textAreaBottom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2" name="object 14" descr=""/>
            <p:cNvPicPr/>
            <p:nvPr/>
          </p:nvPicPr>
          <p:blipFill>
            <a:blip r:embed="rId3"/>
            <a:stretch/>
          </p:blipFill>
          <p:spPr>
            <a:xfrm>
              <a:off x="11586960" y="195120"/>
              <a:ext cx="139680" cy="139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83" name="object 15"/>
            <p:cNvSpPr/>
            <p:nvPr/>
          </p:nvSpPr>
          <p:spPr>
            <a:xfrm>
              <a:off x="11829240" y="825840"/>
              <a:ext cx="138600" cy="138600"/>
            </a:xfrm>
            <a:custGeom>
              <a:avLst/>
              <a:gdLst>
                <a:gd name="textAreaLeft" fmla="*/ 0 w 138600"/>
                <a:gd name="textAreaRight" fmla="*/ 138960 w 13860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4" name="object 16" descr=""/>
            <p:cNvPicPr/>
            <p:nvPr/>
          </p:nvPicPr>
          <p:blipFill>
            <a:blip r:embed="rId4"/>
            <a:stretch/>
          </p:blipFill>
          <p:spPr>
            <a:xfrm>
              <a:off x="10095120" y="1044000"/>
              <a:ext cx="293760" cy="220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85" name="object 17"/>
            <p:cNvSpPr/>
            <p:nvPr/>
          </p:nvSpPr>
          <p:spPr>
            <a:xfrm>
              <a:off x="11673720" y="938880"/>
              <a:ext cx="140040" cy="138600"/>
            </a:xfrm>
            <a:custGeom>
              <a:avLst/>
              <a:gdLst>
                <a:gd name="textAreaLeft" fmla="*/ 0 w 140040"/>
                <a:gd name="textAreaRight" fmla="*/ 140400 w 140040"/>
                <a:gd name="textAreaTop" fmla="*/ 0 h 138600"/>
                <a:gd name="textAreaBottom" fmla="*/ 138960 h 138600"/>
              </a:gdLst>
              <a:ahLst/>
              <a:rect l="textAreaLeft" t="textAreaTop" r="textAreaRight" b="textAreaBottom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6" name="object 18" descr=""/>
            <p:cNvPicPr/>
            <p:nvPr/>
          </p:nvPicPr>
          <p:blipFill>
            <a:blip r:embed="rId5"/>
            <a:stretch/>
          </p:blipFill>
          <p:spPr>
            <a:xfrm>
              <a:off x="10314360" y="563760"/>
              <a:ext cx="1392480" cy="665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87" name="object 19"/>
          <p:cNvSpPr/>
          <p:nvPr/>
        </p:nvSpPr>
        <p:spPr>
          <a:xfrm>
            <a:off x="2415600" y="5114520"/>
            <a:ext cx="3913920" cy="640080"/>
          </a:xfrm>
          <a:prstGeom prst="rect">
            <a:avLst/>
          </a:prstGeom>
          <a:noFill/>
          <a:ln w="9144">
            <a:solidFill>
              <a:srgbClr val="ec7d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0600" bIns="0" anchor="t">
            <a:spAutoFit/>
          </a:bodyPr>
          <a:p>
            <a:pPr marL="820440" indent="-424080">
              <a:lnSpc>
                <a:spcPct val="100000"/>
              </a:lnSpc>
              <a:spcBef>
                <a:spcPts val="241"/>
              </a:spcBef>
              <a:tabLst>
                <a:tab algn="l" pos="0"/>
              </a:tabLst>
            </a:pPr>
            <a:r>
              <a:rPr b="1" lang="ru-RU" sz="2000" spc="-21" strike="noStrike">
                <a:solidFill>
                  <a:srgbClr val="212a35"/>
                </a:solidFill>
                <a:latin typeface="Calibri"/>
              </a:rPr>
              <a:t>Результат</a:t>
            </a:r>
            <a:r>
              <a:rPr b="1" lang="ru-RU" sz="2000" spc="-52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как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допуск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212a35"/>
                </a:solidFill>
                <a:latin typeface="Calibri"/>
              </a:rPr>
              <a:t>к</a:t>
            </a:r>
            <a:r>
              <a:rPr b="0" lang="ru-RU" sz="2000" spc="-35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ГИА-</a:t>
            </a:r>
            <a:r>
              <a:rPr b="0" lang="ru-RU" sz="2000" spc="-52" strike="noStrike">
                <a:solidFill>
                  <a:srgbClr val="212a35"/>
                </a:solidFill>
                <a:latin typeface="Calibri"/>
              </a:rPr>
              <a:t>9 </a:t>
            </a:r>
            <a:r>
              <a:rPr b="0" lang="ru-RU" sz="2000" spc="-12" strike="noStrike">
                <a:solidFill>
                  <a:srgbClr val="212a35"/>
                </a:solidFill>
                <a:latin typeface="Calibri"/>
              </a:rPr>
              <a:t>действует</a:t>
            </a:r>
            <a:r>
              <a:rPr b="0" lang="ru-RU" sz="2000" spc="-46" strike="noStrike">
                <a:solidFill>
                  <a:srgbClr val="212a35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212a35"/>
                </a:solidFill>
                <a:latin typeface="Calibri"/>
              </a:rPr>
              <a:t>бессрочно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8" name="object 20" descr=""/>
          <p:cNvPicPr/>
          <p:nvPr/>
        </p:nvPicPr>
        <p:blipFill>
          <a:blip r:embed="rId6"/>
          <a:stretch/>
        </p:blipFill>
        <p:spPr>
          <a:xfrm>
            <a:off x="7249680" y="4806720"/>
            <a:ext cx="1322640" cy="1322640"/>
          </a:xfrm>
          <a:prstGeom prst="rect">
            <a:avLst/>
          </a:prstGeom>
          <a:ln w="0">
            <a:noFill/>
          </a:ln>
        </p:spPr>
      </p:pic>
      <p:sp>
        <p:nvSpPr>
          <p:cNvPr id="289" name="object 21"/>
          <p:cNvSpPr/>
          <p:nvPr/>
        </p:nvSpPr>
        <p:spPr>
          <a:xfrm>
            <a:off x="8700480" y="1937160"/>
            <a:ext cx="3267360" cy="1859040"/>
          </a:xfrm>
          <a:prstGeom prst="rect">
            <a:avLst/>
          </a:prstGeom>
          <a:solidFill>
            <a:srgbClr val="e1efd9"/>
          </a:solidFill>
          <a:ln w="9144">
            <a:solidFill>
              <a:srgbClr val="c5dfb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29160" bIns="0" anchor="t">
            <a:spAutoFit/>
          </a:bodyPr>
          <a:p>
            <a:pPr marL="378000" indent="-285840">
              <a:lnSpc>
                <a:spcPct val="100000"/>
              </a:lnSpc>
              <a:spcBef>
                <a:spcPts val="23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37800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Участник</a:t>
            </a:r>
            <a:r>
              <a:rPr b="0" lang="ru-RU" sz="2000" spc="-8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дважды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78360">
              <a:lnSpc>
                <a:spcPct val="100000"/>
              </a:lnSpc>
              <a:spcBef>
                <a:spcPts val="6"/>
              </a:spcBef>
              <a:tabLst>
                <a:tab algn="l" pos="378000"/>
              </a:tabLst>
            </a:pP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получивший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378360" algn="just">
              <a:lnSpc>
                <a:spcPct val="100000"/>
              </a:lnSpc>
              <a:tabLst>
                <a:tab algn="l" pos="378000"/>
              </a:tabLst>
            </a:pP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неудовлетворительный </a:t>
            </a:r>
            <a:r>
              <a:rPr b="1" lang="ru-RU" sz="2000" spc="-21" strike="noStrike">
                <a:solidFill>
                  <a:srgbClr val="000000"/>
                </a:solidFill>
                <a:latin typeface="Calibri"/>
              </a:rPr>
              <a:t>результат</a:t>
            </a:r>
            <a:r>
              <a:rPr b="1" lang="ru-RU" sz="2000" spc="-6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может</a:t>
            </a:r>
            <a:r>
              <a:rPr b="0" lang="ru-RU" sz="2000" spc="-3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подать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заявление</a:t>
            </a:r>
            <a:r>
              <a:rPr b="0" lang="ru-RU" sz="20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о</a:t>
            </a:r>
            <a:r>
              <a:rPr b="0" lang="ru-RU" sz="2000" spc="-6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проведении </a:t>
            </a: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повторной</a:t>
            </a:r>
            <a:r>
              <a:rPr b="0" lang="ru-RU" sz="2000" spc="-9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проверки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object 22"/>
          <p:cNvSpPr/>
          <p:nvPr/>
        </p:nvSpPr>
        <p:spPr>
          <a:xfrm>
            <a:off x="8718840" y="4498920"/>
            <a:ext cx="3130200" cy="1554840"/>
          </a:xfrm>
          <a:prstGeom prst="rect">
            <a:avLst/>
          </a:prstGeom>
          <a:noFill/>
          <a:ln w="9144">
            <a:solidFill>
              <a:srgbClr val="c5dfb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30600" bIns="0" anchor="t">
            <a:spAutoFit/>
          </a:bodyPr>
          <a:p>
            <a:pPr marL="774720" algn="ctr">
              <a:lnSpc>
                <a:spcPct val="100000"/>
              </a:lnSpc>
              <a:spcBef>
                <a:spcPts val="241"/>
              </a:spcBef>
            </a:pP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Министерство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инициирует </a:t>
            </a:r>
            <a:r>
              <a:rPr b="1" lang="ru-RU" sz="2000" spc="-12" strike="noStrike">
                <a:solidFill>
                  <a:srgbClr val="000000"/>
                </a:solidFill>
                <a:latin typeface="Calibri"/>
              </a:rPr>
              <a:t>перепроверку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2520" algn="ctr">
              <a:lnSpc>
                <a:spcPct val="100000"/>
              </a:lnSpc>
            </a:pPr>
            <a:r>
              <a:rPr b="0" lang="ru-RU" sz="2000" spc="-21" strike="noStrike">
                <a:solidFill>
                  <a:srgbClr val="000000"/>
                </a:solidFill>
                <a:latin typeface="Calibri"/>
              </a:rPr>
              <a:t>отдельных</a:t>
            </a:r>
            <a:r>
              <a:rPr b="0" lang="ru-RU" sz="2000" spc="-46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000" spc="-12" strike="noStrike">
                <a:solidFill>
                  <a:srgbClr val="000000"/>
                </a:solidFill>
                <a:latin typeface="Calibri"/>
              </a:rPr>
              <a:t>результатов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object 2"/>
          <p:cNvSpPr/>
          <p:nvPr/>
        </p:nvSpPr>
        <p:spPr>
          <a:xfrm>
            <a:off x="191160" y="185760"/>
            <a:ext cx="11714040" cy="611280"/>
          </a:xfrm>
          <a:custGeom>
            <a:avLst/>
            <a:gdLst>
              <a:gd name="textAreaLeft" fmla="*/ 0 w 11714040"/>
              <a:gd name="textAreaRight" fmla="*/ 11714400 w 11714040"/>
              <a:gd name="textAreaTop" fmla="*/ 0 h 611280"/>
              <a:gd name="textAreaBottom" fmla="*/ 611640 h 611280"/>
            </a:gdLst>
            <a:ahLst/>
            <a:rect l="textAreaLeft" t="textAreaTop" r="textAreaRight" b="textAreaBottom"/>
            <a:pathLst>
              <a:path w="8785860" h="611505">
                <a:moveTo>
                  <a:pt x="8785860" y="0"/>
                </a:moveTo>
                <a:lnTo>
                  <a:pt x="0" y="0"/>
                </a:lnTo>
                <a:lnTo>
                  <a:pt x="0" y="611124"/>
                </a:lnTo>
                <a:lnTo>
                  <a:pt x="8785860" y="611124"/>
                </a:lnTo>
                <a:lnTo>
                  <a:pt x="8785860" y="0"/>
                </a:lnTo>
                <a:close/>
              </a:path>
            </a:pathLst>
          </a:custGeom>
          <a:solidFill>
            <a:srgbClr val="f1f1f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295560" y="286200"/>
            <a:ext cx="8029440" cy="11577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 indent="0">
              <a:lnSpc>
                <a:spcPct val="100000"/>
              </a:lnSpc>
              <a:spcBef>
                <a:spcPts val="99"/>
              </a:spcBef>
              <a:buNone/>
              <a:tabLst>
                <a:tab algn="l" pos="3828960"/>
                <a:tab algn="l" pos="4266720"/>
              </a:tabLst>
            </a:pPr>
            <a:r>
              <a:rPr b="1" lang="ru-RU" sz="2400" spc="-7" strike="noStrike">
                <a:solidFill>
                  <a:srgbClr val="333e50"/>
                </a:solidFill>
                <a:latin typeface="Calibri"/>
              </a:rPr>
              <a:t>ИНТЕ</a:t>
            </a:r>
            <a:r>
              <a:rPr b="1" lang="ru-RU" sz="2400" spc="-15" strike="noStrike">
                <a:solidFill>
                  <a:srgbClr val="333e50"/>
                </a:solidFill>
                <a:latin typeface="Calibri"/>
              </a:rPr>
              <a:t>Р</a:t>
            </a:r>
            <a:r>
              <a:rPr b="1" lang="ru-RU" sz="2400" spc="-7" strike="noStrike">
                <a:solidFill>
                  <a:srgbClr val="333e50"/>
                </a:solidFill>
                <a:latin typeface="Calibri"/>
              </a:rPr>
              <a:t>НЕ</a:t>
            </a:r>
            <a:r>
              <a:rPr b="1" lang="ru-RU" sz="2400" spc="-1" strike="noStrike">
                <a:solidFill>
                  <a:srgbClr val="333e50"/>
                </a:solidFill>
                <a:latin typeface="Calibri"/>
              </a:rPr>
              <a:t>Т-</a:t>
            </a:r>
            <a:r>
              <a:rPr b="1" lang="ru-RU" sz="2400" spc="-7" strike="noStrike">
                <a:solidFill>
                  <a:srgbClr val="333e50"/>
                </a:solidFill>
                <a:latin typeface="Calibri"/>
              </a:rPr>
              <a:t>Р</a:t>
            </a:r>
            <a:r>
              <a:rPr b="1" lang="ru-RU" sz="2400" spc="-12" strike="noStrike">
                <a:solidFill>
                  <a:srgbClr val="333e50"/>
                </a:solidFill>
                <a:latin typeface="Calibri"/>
              </a:rPr>
              <a:t>Е</a:t>
            </a:r>
            <a:r>
              <a:rPr b="1" lang="ru-RU" sz="2400" spc="-7" strike="noStrike">
                <a:solidFill>
                  <a:srgbClr val="333e50"/>
                </a:solidFill>
                <a:latin typeface="Calibri"/>
              </a:rPr>
              <a:t>СУРС</a:t>
            </a:r>
            <a:r>
              <a:rPr b="1" lang="ru-RU" sz="2400" spc="-1" strike="noStrike">
                <a:solidFill>
                  <a:srgbClr val="333e50"/>
                </a:solidFill>
                <a:latin typeface="Calibri"/>
              </a:rPr>
              <a:t>Ы</a:t>
            </a:r>
            <a:r>
              <a:rPr b="1" lang="ru-RU" sz="2400" spc="-1" strike="noStrike">
                <a:solidFill>
                  <a:srgbClr val="333e50"/>
                </a:solidFill>
                <a:latin typeface="Calibri"/>
              </a:rPr>
              <a:t>	</a:t>
            </a:r>
            <a:r>
              <a:rPr b="1" lang="ru-RU" sz="2400" spc="-1" strike="noStrike">
                <a:solidFill>
                  <a:srgbClr val="333e50"/>
                </a:solidFill>
                <a:latin typeface="Calibri"/>
              </a:rPr>
              <a:t>И</a:t>
            </a:r>
            <a:r>
              <a:rPr b="1" lang="ru-RU" sz="2400" spc="-1" strike="noStrike">
                <a:solidFill>
                  <a:srgbClr val="333e50"/>
                </a:solidFill>
                <a:latin typeface="Calibri"/>
              </a:rPr>
              <a:t>	</a:t>
            </a:r>
            <a:r>
              <a:rPr b="1" lang="ru-RU" sz="2400" spc="-7" strike="noStrike">
                <a:solidFill>
                  <a:srgbClr val="333e50"/>
                </a:solidFill>
                <a:latin typeface="Calibri"/>
              </a:rPr>
              <a:t>ПОСОБ</a:t>
            </a:r>
            <a:r>
              <a:rPr b="1" lang="ru-RU" sz="2400" spc="-12" strike="noStrike">
                <a:solidFill>
                  <a:srgbClr val="333e50"/>
                </a:solidFill>
                <a:latin typeface="Calibri"/>
              </a:rPr>
              <a:t>И</a:t>
            </a:r>
            <a:r>
              <a:rPr b="1" lang="ru-RU" sz="2400" spc="-1" strike="noStrike">
                <a:solidFill>
                  <a:srgbClr val="333e50"/>
                </a:solidFill>
                <a:latin typeface="Calibri"/>
              </a:rPr>
              <a:t>Я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93" name="object 4"/>
          <p:cNvGrpSpPr/>
          <p:nvPr/>
        </p:nvGrpSpPr>
        <p:grpSpPr>
          <a:xfrm>
            <a:off x="178200" y="1881720"/>
            <a:ext cx="11733120" cy="1496160"/>
            <a:chOff x="178200" y="1881720"/>
            <a:chExt cx="11733120" cy="1496160"/>
          </a:xfrm>
        </p:grpSpPr>
        <p:sp>
          <p:nvSpPr>
            <p:cNvPr id="294" name="object 5"/>
            <p:cNvSpPr/>
            <p:nvPr/>
          </p:nvSpPr>
          <p:spPr>
            <a:xfrm>
              <a:off x="186480" y="1887840"/>
              <a:ext cx="11715840" cy="1483560"/>
            </a:xfrm>
            <a:custGeom>
              <a:avLst/>
              <a:gdLst>
                <a:gd name="textAreaLeft" fmla="*/ 0 w 11715840"/>
                <a:gd name="textAreaRight" fmla="*/ 11716200 w 11715840"/>
                <a:gd name="textAreaTop" fmla="*/ 0 h 1483560"/>
                <a:gd name="textAreaBottom" fmla="*/ 1483920 h 1483560"/>
              </a:gdLst>
              <a:ahLst/>
              <a:rect l="textAreaLeft" t="textAreaTop" r="textAreaRight" b="textAreaBottom"/>
              <a:pathLst>
                <a:path w="8787130" h="1483995">
                  <a:moveTo>
                    <a:pt x="8786762" y="0"/>
                  </a:moveTo>
                  <a:lnTo>
                    <a:pt x="1620901" y="0"/>
                  </a:lnTo>
                  <a:lnTo>
                    <a:pt x="0" y="0"/>
                  </a:lnTo>
                  <a:lnTo>
                    <a:pt x="0" y="1483487"/>
                  </a:lnTo>
                  <a:lnTo>
                    <a:pt x="1620786" y="1483487"/>
                  </a:lnTo>
                  <a:lnTo>
                    <a:pt x="8786762" y="1483487"/>
                  </a:lnTo>
                  <a:lnTo>
                    <a:pt x="8786762" y="0"/>
                  </a:lnTo>
                  <a:close/>
                </a:path>
              </a:pathLst>
            </a:custGeom>
            <a:solidFill>
              <a:srgbClr val="e7f3f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5" name="object 6"/>
            <p:cNvSpPr/>
            <p:nvPr/>
          </p:nvSpPr>
          <p:spPr>
            <a:xfrm>
              <a:off x="178200" y="1881720"/>
              <a:ext cx="11732760" cy="1496160"/>
            </a:xfrm>
            <a:custGeom>
              <a:avLst/>
              <a:gdLst>
                <a:gd name="textAreaLeft" fmla="*/ 0 w 11732760"/>
                <a:gd name="textAreaRight" fmla="*/ 11733120 w 11732760"/>
                <a:gd name="textAreaTop" fmla="*/ 0 h 1496160"/>
                <a:gd name="textAreaBottom" fmla="*/ 1496520 h 1496160"/>
              </a:gdLst>
              <a:ahLst/>
              <a:rect l="textAreaLeft" t="textAreaTop" r="textAreaRight" b="textAreaBottom"/>
              <a:pathLst>
                <a:path w="8799830" h="1496695">
                  <a:moveTo>
                    <a:pt x="1627136" y="0"/>
                  </a:moveTo>
                  <a:lnTo>
                    <a:pt x="1627136" y="1496187"/>
                  </a:lnTo>
                </a:path>
                <a:path w="8799830" h="1496695">
                  <a:moveTo>
                    <a:pt x="0" y="6350"/>
                  </a:moveTo>
                  <a:lnTo>
                    <a:pt x="8799588" y="63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6" name="object 7"/>
            <p:cNvSpPr/>
            <p:nvPr/>
          </p:nvSpPr>
          <p:spPr>
            <a:xfrm>
              <a:off x="186480" y="1881720"/>
              <a:ext cx="360" cy="1496160"/>
            </a:xfrm>
            <a:custGeom>
              <a:avLst/>
              <a:gdLst>
                <a:gd name="textAreaLeft" fmla="*/ 0 w 360"/>
                <a:gd name="textAreaRight" fmla="*/ 720 w 360"/>
                <a:gd name="textAreaTop" fmla="*/ 0 h 1496160"/>
                <a:gd name="textAreaBottom" fmla="*/ 1496520 h 1496160"/>
              </a:gdLst>
              <a:ahLst/>
              <a:rect l="textAreaLeft" t="textAreaTop" r="textAreaRight" b="textAreaBottom"/>
              <a:pathLst>
                <a:path w="0"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7" name="object 8"/>
            <p:cNvSpPr/>
            <p:nvPr/>
          </p:nvSpPr>
          <p:spPr>
            <a:xfrm>
              <a:off x="11902320" y="1881720"/>
              <a:ext cx="360" cy="1496160"/>
            </a:xfrm>
            <a:custGeom>
              <a:avLst/>
              <a:gdLst>
                <a:gd name="textAreaLeft" fmla="*/ 0 w 360"/>
                <a:gd name="textAreaRight" fmla="*/ 720 w 360"/>
                <a:gd name="textAreaTop" fmla="*/ 0 h 1496160"/>
                <a:gd name="textAreaBottom" fmla="*/ 1496520 h 1496160"/>
              </a:gdLst>
              <a:ahLst/>
              <a:rect l="textAreaLeft" t="textAreaTop" r="textAreaRight" b="textAreaBottom"/>
              <a:pathLst>
                <a:path w="0"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8" name="object 9"/>
            <p:cNvSpPr/>
            <p:nvPr/>
          </p:nvSpPr>
          <p:spPr>
            <a:xfrm>
              <a:off x="178200" y="3371400"/>
              <a:ext cx="2169720" cy="360"/>
            </a:xfrm>
            <a:custGeom>
              <a:avLst/>
              <a:gdLst>
                <a:gd name="textAreaLeft" fmla="*/ 0 w 2169720"/>
                <a:gd name="textAreaRight" fmla="*/ 2170080 w 2169720"/>
                <a:gd name="textAreaTop" fmla="*/ 0 h 360"/>
                <a:gd name="textAreaBottom" fmla="*/ 720 h 360"/>
              </a:gdLst>
              <a:ahLst/>
              <a:rect l="textAreaLeft" t="textAreaTop" r="textAreaRight" b="textAreaBottom"/>
              <a:pathLst>
                <a:path w="1627505" h="0">
                  <a:moveTo>
                    <a:pt x="0" y="0"/>
                  </a:moveTo>
                  <a:lnTo>
                    <a:pt x="1627136" y="0"/>
                  </a:lnTo>
                </a:path>
              </a:pathLst>
            </a:cu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9" name="object 10"/>
            <p:cNvSpPr/>
            <p:nvPr/>
          </p:nvSpPr>
          <p:spPr>
            <a:xfrm>
              <a:off x="2347560" y="3371400"/>
              <a:ext cx="9563760" cy="360"/>
            </a:xfrm>
            <a:custGeom>
              <a:avLst/>
              <a:gdLst>
                <a:gd name="textAreaLeft" fmla="*/ 0 w 9563760"/>
                <a:gd name="textAreaRight" fmla="*/ 9564120 w 9563760"/>
                <a:gd name="textAreaTop" fmla="*/ 0 h 360"/>
                <a:gd name="textAreaBottom" fmla="*/ 720 h 360"/>
              </a:gdLst>
              <a:ahLst/>
              <a:rect l="textAreaLeft" t="textAreaTop" r="textAreaRight" b="textAreaBottom"/>
              <a:pathLst>
                <a:path w="7172959" h="0">
                  <a:moveTo>
                    <a:pt x="0" y="0"/>
                  </a:moveTo>
                  <a:lnTo>
                    <a:pt x="717245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00" name="object 11"/>
          <p:cNvSpPr/>
          <p:nvPr/>
        </p:nvSpPr>
        <p:spPr>
          <a:xfrm>
            <a:off x="291600" y="823320"/>
            <a:ext cx="11057040" cy="207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Демоверсия,</a:t>
            </a:r>
            <a:r>
              <a:rPr b="0" lang="ru-RU" sz="1600" spc="63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кодификатор,</a:t>
            </a:r>
            <a:r>
              <a:rPr b="0" lang="ru-RU" sz="1600" spc="43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спецификация</a:t>
            </a:r>
            <a:r>
              <a:rPr b="0" lang="ru-RU" sz="1600" spc="58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(ФИПИ)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(ОГЭ + итоговое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собеседование </a:t>
            </a:r>
            <a:r>
              <a:rPr b="0" lang="ru-RU" sz="1600" spc="-375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по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русскому</a:t>
            </a:r>
            <a:r>
              <a:rPr b="0" lang="ru-RU" sz="1600" spc="32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языку)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600" spc="-7" strike="noStrike">
                <a:solidFill>
                  <a:srgbClr val="45969f"/>
                </a:solidFill>
                <a:latin typeface="Georgia"/>
              </a:rPr>
              <a:t>https://fipi.ru/oge/demoversii-specifikacii-kodifikatory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633680">
              <a:lnSpc>
                <a:spcPct val="100000"/>
              </a:lnSpc>
              <a:spcBef>
                <a:spcPts val="916"/>
              </a:spcBef>
            </a:pP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Открытый</a:t>
            </a:r>
            <a:r>
              <a:rPr b="0" lang="ru-RU" sz="1600" spc="-26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банк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633680">
              <a:lnSpc>
                <a:spcPct val="100000"/>
              </a:lnSpc>
            </a:pP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оценочных</a:t>
            </a:r>
            <a:r>
              <a:rPr b="0" lang="ru-RU" sz="1600" spc="18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средств</a:t>
            </a:r>
            <a:r>
              <a:rPr b="0" lang="ru-RU" sz="1600" spc="18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по</a:t>
            </a:r>
            <a:r>
              <a:rPr b="0" lang="ru-RU" sz="1600" spc="9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русскому</a:t>
            </a:r>
            <a:r>
              <a:rPr b="0" lang="ru-RU" sz="1600" spc="38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языку,</a:t>
            </a:r>
            <a:r>
              <a:rPr b="0" lang="ru-RU" sz="1600" spc="18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9</a:t>
            </a:r>
            <a:r>
              <a:rPr b="0" lang="ru-RU" sz="1600" spc="4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класс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633680">
              <a:lnSpc>
                <a:spcPct val="100000"/>
              </a:lnSpc>
            </a:pPr>
            <a:r>
              <a:rPr b="0" lang="ru-RU" sz="1600" spc="-7" strike="noStrike">
                <a:solidFill>
                  <a:srgbClr val="45969f"/>
                </a:solidFill>
                <a:latin typeface="Georgia"/>
              </a:rPr>
              <a:t>https://fipi.ru/otkrytyy-bank-otsenochnykh-sredstv-po-russkomu-yazyku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01" name="object 12"/>
          <p:cNvGrpSpPr/>
          <p:nvPr/>
        </p:nvGrpSpPr>
        <p:grpSpPr>
          <a:xfrm>
            <a:off x="135000" y="1897200"/>
            <a:ext cx="11696400" cy="4186800"/>
            <a:chOff x="135000" y="1897200"/>
            <a:chExt cx="11696400" cy="4186800"/>
          </a:xfrm>
        </p:grpSpPr>
        <p:pic>
          <p:nvPicPr>
            <p:cNvPr id="302" name="object 13" descr=""/>
            <p:cNvPicPr/>
            <p:nvPr/>
          </p:nvPicPr>
          <p:blipFill>
            <a:blip r:embed="rId1"/>
            <a:stretch/>
          </p:blipFill>
          <p:spPr>
            <a:xfrm>
              <a:off x="292680" y="1897200"/>
              <a:ext cx="1948320" cy="1462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3" name="object 14"/>
            <p:cNvSpPr/>
            <p:nvPr/>
          </p:nvSpPr>
          <p:spPr>
            <a:xfrm>
              <a:off x="143280" y="4504320"/>
              <a:ext cx="11679480" cy="1573200"/>
            </a:xfrm>
            <a:custGeom>
              <a:avLst/>
              <a:gdLst>
                <a:gd name="textAreaLeft" fmla="*/ 0 w 11679480"/>
                <a:gd name="textAreaRight" fmla="*/ 11679840 w 11679480"/>
                <a:gd name="textAreaTop" fmla="*/ 0 h 1573200"/>
                <a:gd name="textAreaBottom" fmla="*/ 1573560 h 1573200"/>
              </a:gdLst>
              <a:ahLst/>
              <a:rect l="textAreaLeft" t="textAreaTop" r="textAreaRight" b="textAreaBottom"/>
              <a:pathLst>
                <a:path w="8759825" h="1573529">
                  <a:moveTo>
                    <a:pt x="8759774" y="0"/>
                  </a:moveTo>
                  <a:lnTo>
                    <a:pt x="1629029" y="0"/>
                  </a:lnTo>
                  <a:lnTo>
                    <a:pt x="0" y="0"/>
                  </a:lnTo>
                  <a:lnTo>
                    <a:pt x="0" y="1573276"/>
                  </a:lnTo>
                  <a:lnTo>
                    <a:pt x="1628978" y="1573276"/>
                  </a:lnTo>
                  <a:lnTo>
                    <a:pt x="8759774" y="1573276"/>
                  </a:lnTo>
                  <a:lnTo>
                    <a:pt x="8759774" y="0"/>
                  </a:lnTo>
                  <a:close/>
                </a:path>
              </a:pathLst>
            </a:custGeom>
            <a:solidFill>
              <a:srgbClr val="e7f3f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4" name="object 15"/>
            <p:cNvSpPr/>
            <p:nvPr/>
          </p:nvSpPr>
          <p:spPr>
            <a:xfrm>
              <a:off x="135000" y="3431160"/>
              <a:ext cx="11696400" cy="2652840"/>
            </a:xfrm>
            <a:custGeom>
              <a:avLst/>
              <a:gdLst>
                <a:gd name="textAreaLeft" fmla="*/ 0 w 11696400"/>
                <a:gd name="textAreaRight" fmla="*/ 11696760 w 11696400"/>
                <a:gd name="textAreaTop" fmla="*/ 0 h 2652840"/>
                <a:gd name="textAreaBottom" fmla="*/ 2653200 h 2652840"/>
              </a:gdLst>
              <a:ahLst/>
              <a:rect l="textAreaLeft" t="textAreaTop" r="textAreaRight" b="textAreaBottom"/>
              <a:pathLst>
                <a:path w="8772525" h="2653029">
                  <a:moveTo>
                    <a:pt x="1635316" y="1066800"/>
                  </a:moveTo>
                  <a:lnTo>
                    <a:pt x="1635316" y="2652699"/>
                  </a:lnTo>
                </a:path>
                <a:path w="8772525" h="2653029">
                  <a:moveTo>
                    <a:pt x="6631115" y="0"/>
                  </a:moveTo>
                  <a:lnTo>
                    <a:pt x="6631115" y="1079500"/>
                  </a:lnTo>
                </a:path>
                <a:path w="8772525" h="2653029">
                  <a:moveTo>
                    <a:pt x="0" y="1073150"/>
                  </a:moveTo>
                  <a:lnTo>
                    <a:pt x="8772462" y="1073150"/>
                  </a:lnTo>
                </a:path>
                <a:path w="8772525" h="2653029">
                  <a:moveTo>
                    <a:pt x="6350" y="0"/>
                  </a:moveTo>
                  <a:lnTo>
                    <a:pt x="6350" y="2646349"/>
                  </a:lnTo>
                </a:path>
                <a:path w="8772525" h="2653029">
                  <a:moveTo>
                    <a:pt x="8766112" y="0"/>
                  </a:moveTo>
                  <a:lnTo>
                    <a:pt x="8766112" y="2652699"/>
                  </a:lnTo>
                </a:path>
                <a:path w="8772525" h="2653029">
                  <a:moveTo>
                    <a:pt x="0" y="6350"/>
                  </a:moveTo>
                  <a:lnTo>
                    <a:pt x="8772462" y="6350"/>
                  </a:lnTo>
                </a:path>
                <a:path w="8772525" h="2653029">
                  <a:moveTo>
                    <a:pt x="1628966" y="2646349"/>
                  </a:moveTo>
                  <a:lnTo>
                    <a:pt x="8772462" y="264634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05" name="object 16"/>
          <p:cNvSpPr/>
          <p:nvPr/>
        </p:nvSpPr>
        <p:spPr>
          <a:xfrm>
            <a:off x="248400" y="3465360"/>
            <a:ext cx="7337880" cy="223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Памятка</a:t>
            </a:r>
            <a:r>
              <a:rPr b="0" lang="ru-RU" sz="1600" spc="9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для</a:t>
            </a:r>
            <a:r>
              <a:rPr b="0" lang="ru-RU" sz="1600" spc="-15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учащихся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по</a:t>
            </a:r>
            <a:r>
              <a:rPr b="0" lang="ru-RU" sz="1600" spc="-32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подготовке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к итоговому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собеседованию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2"/>
              </a:rPr>
              <a:t>https:/</a:t>
            </a:r>
            <a:r>
              <a:rPr b="0" lang="ru-RU" sz="1600" spc="-15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3"/>
              </a:rPr>
              <a:t>/</a:t>
            </a:r>
            <a:r>
              <a:rPr b="0" lang="ru-RU" sz="1600" spc="-7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4"/>
              </a:rPr>
              <a:t>i</a:t>
            </a:r>
            <a:r>
              <a:rPr b="0" lang="ru-RU" sz="1600" spc="-15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5"/>
              </a:rPr>
              <a:t>r</a:t>
            </a:r>
            <a:r>
              <a:rPr b="0" lang="ru-RU" sz="1600" spc="-12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6"/>
              </a:rPr>
              <a:t>o23</a:t>
            </a:r>
            <a:r>
              <a:rPr b="0" lang="ru-RU" sz="1600" spc="-7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7"/>
              </a:rPr>
              <a:t>.</a:t>
            </a:r>
            <a:r>
              <a:rPr b="0" lang="ru-RU" sz="1600" spc="-12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8"/>
              </a:rPr>
              <a:t>r</a:t>
            </a:r>
            <a:r>
              <a:rPr b="0" lang="ru-RU" sz="1600" spc="9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9"/>
              </a:rPr>
              <a:t>u</a:t>
            </a:r>
            <a:r>
              <a:rPr b="0" lang="ru-RU" sz="1600" spc="-7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10"/>
              </a:rPr>
              <a:t>/?page</a:t>
            </a:r>
            <a:r>
              <a:rPr b="0" lang="ru-RU" sz="1600" spc="-1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11"/>
              </a:rPr>
              <a:t>_</a:t>
            </a:r>
            <a:r>
              <a:rPr b="0" lang="ru-RU" sz="1600" spc="4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12"/>
              </a:rPr>
              <a:t>i</a:t>
            </a:r>
            <a:r>
              <a:rPr b="0" lang="ru-RU" sz="1600" spc="-12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13"/>
              </a:rPr>
              <a:t>d</a:t>
            </a:r>
            <a:r>
              <a:rPr b="0" lang="ru-RU" sz="1600" spc="4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14"/>
              </a:rPr>
              <a:t>=</a:t>
            </a:r>
            <a:r>
              <a:rPr b="0" lang="ru-RU" sz="1600" spc="-12" strike="noStrike" u="sng">
                <a:solidFill>
                  <a:srgbClr val="0000ff"/>
                </a:solidFill>
                <a:uFill>
                  <a:solidFill>
                    <a:srgbClr val="009999"/>
                  </a:solidFill>
                </a:uFill>
                <a:latin typeface="Georgia"/>
                <a:hlinkClick r:id="rId15"/>
              </a:rPr>
              <a:t>54709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690200" indent="-48960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Справочно-информационный</a:t>
            </a:r>
            <a:r>
              <a:rPr b="0" lang="ru-RU" sz="1600" spc="52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портал </a:t>
            </a:r>
            <a:r>
              <a:rPr b="0" lang="ru-RU" sz="1600" spc="-372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ГРАМОТА.РУ</a:t>
            </a:r>
            <a:r>
              <a:rPr b="0" lang="ru-RU" sz="1600" spc="52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 u="sng">
                <a:solidFill>
                  <a:srgbClr val="0000ff"/>
                </a:solidFill>
                <a:uFillTx/>
                <a:latin typeface="Georgia"/>
                <a:hlinkClick r:id="rId16"/>
              </a:rPr>
              <a:t>http://gramota.ru/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641600"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Как</a:t>
            </a:r>
            <a:r>
              <a:rPr b="0" lang="ru-RU" sz="1600" spc="18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правильно</a:t>
            </a:r>
            <a:r>
              <a:rPr b="0" lang="ru-RU" sz="1600" spc="12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употреблять </a:t>
            </a:r>
            <a:r>
              <a:rPr b="0" lang="ru-RU" sz="1600" spc="-1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600" spc="-12" strike="noStrike">
                <a:solidFill>
                  <a:srgbClr val="161645"/>
                </a:solidFill>
                <a:latin typeface="Georgia"/>
              </a:rPr>
              <a:t>числительные? </a:t>
            </a:r>
            <a:r>
              <a:rPr b="0" lang="ru-RU" sz="1600" spc="-7" strike="noStrike">
                <a:solidFill>
                  <a:srgbClr val="161645"/>
                </a:solidFill>
                <a:latin typeface="Georgia"/>
              </a:rPr>
              <a:t> </a:t>
            </a:r>
            <a:r>
              <a:rPr b="0" lang="ru-RU" sz="1400" spc="-7" strike="noStrike">
                <a:solidFill>
                  <a:srgbClr val="3b8b92"/>
                </a:solidFill>
                <a:latin typeface="Georgia"/>
              </a:rPr>
              <a:t>https://gramota.ru/biblioteka/spravochniki/ </a:t>
            </a:r>
            <a:r>
              <a:rPr b="0" lang="ru-RU" sz="1400" spc="-1" strike="noStrike">
                <a:solidFill>
                  <a:srgbClr val="3b8b92"/>
                </a:solidFill>
                <a:latin typeface="Georgia"/>
              </a:rPr>
              <a:t> </a:t>
            </a:r>
            <a:r>
              <a:rPr b="0" lang="ru-RU" sz="1400" spc="-7" strike="noStrike">
                <a:solidFill>
                  <a:srgbClr val="3b8b92"/>
                </a:solidFill>
                <a:latin typeface="Georgia"/>
              </a:rPr>
              <a:t>pismovnik/kak-pravilno-upotreblyat-chislitelnye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06" name="object 17"/>
          <p:cNvGrpSpPr/>
          <p:nvPr/>
        </p:nvGrpSpPr>
        <p:grpSpPr>
          <a:xfrm>
            <a:off x="276480" y="420480"/>
            <a:ext cx="11624760" cy="5614200"/>
            <a:chOff x="276480" y="420480"/>
            <a:chExt cx="11624760" cy="5614200"/>
          </a:xfrm>
        </p:grpSpPr>
        <p:pic>
          <p:nvPicPr>
            <p:cNvPr id="307" name="object 18" descr=""/>
            <p:cNvPicPr/>
            <p:nvPr/>
          </p:nvPicPr>
          <p:blipFill>
            <a:blip r:embed="rId17"/>
            <a:stretch/>
          </p:blipFill>
          <p:spPr>
            <a:xfrm>
              <a:off x="4848480" y="2991600"/>
              <a:ext cx="1919880" cy="1440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08" name="object 19" descr=""/>
            <p:cNvPicPr/>
            <p:nvPr/>
          </p:nvPicPr>
          <p:blipFill>
            <a:blip r:embed="rId18"/>
            <a:stretch/>
          </p:blipFill>
          <p:spPr>
            <a:xfrm>
              <a:off x="276480" y="4594680"/>
              <a:ext cx="1919880" cy="1440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09" name="object 20" descr=""/>
            <p:cNvPicPr/>
            <p:nvPr/>
          </p:nvPicPr>
          <p:blipFill>
            <a:blip r:embed="rId19"/>
            <a:stretch/>
          </p:blipFill>
          <p:spPr>
            <a:xfrm>
              <a:off x="8688960" y="2853000"/>
              <a:ext cx="3212280" cy="3159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10" name="object 21" descr=""/>
            <p:cNvPicPr/>
            <p:nvPr/>
          </p:nvPicPr>
          <p:blipFill>
            <a:blip r:embed="rId20"/>
            <a:stretch/>
          </p:blipFill>
          <p:spPr>
            <a:xfrm>
              <a:off x="9648000" y="420480"/>
              <a:ext cx="1968480" cy="1476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11" name="object 22"/>
          <p:cNvSpPr/>
          <p:nvPr/>
        </p:nvSpPr>
        <p:spPr>
          <a:xfrm>
            <a:off x="768240" y="6141600"/>
            <a:ext cx="11040120" cy="315360"/>
          </a:xfrm>
          <a:prstGeom prst="rect">
            <a:avLst/>
          </a:prstGeom>
          <a:solidFill>
            <a:srgbClr val="f8dfb1"/>
          </a:solidFill>
          <a:ln w="9144">
            <a:solidFill>
              <a:srgbClr val="9966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1400" bIns="0" anchor="t">
            <a:spAutoFit/>
          </a:bodyPr>
          <a:p>
            <a:pPr marL="90720">
              <a:lnSpc>
                <a:spcPct val="100000"/>
              </a:lnSpc>
              <a:spcBef>
                <a:spcPts val="326"/>
              </a:spcBef>
            </a:pPr>
            <a:r>
              <a:rPr b="1" lang="ru-RU" sz="1800" spc="-12" strike="noStrike">
                <a:solidFill>
                  <a:srgbClr val="996633"/>
                </a:solidFill>
                <a:latin typeface="Arial"/>
              </a:rPr>
              <a:t>Дома:</a:t>
            </a:r>
            <a:r>
              <a:rPr b="1" lang="ru-RU" sz="1800" spc="-1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7" strike="noStrike">
                <a:solidFill>
                  <a:srgbClr val="996633"/>
                </a:solidFill>
                <a:latin typeface="Arial"/>
              </a:rPr>
              <a:t>тренировка</a:t>
            </a:r>
            <a:r>
              <a:rPr b="1" lang="ru-RU" sz="1800" spc="43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12" strike="noStrike">
                <a:solidFill>
                  <a:srgbClr val="996633"/>
                </a:solidFill>
                <a:latin typeface="Arial"/>
              </a:rPr>
              <a:t>выполнения</a:t>
            </a:r>
            <a:r>
              <a:rPr b="1" lang="ru-RU" sz="1800" spc="-7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12" strike="noStrike">
                <a:solidFill>
                  <a:srgbClr val="996633"/>
                </a:solidFill>
                <a:latin typeface="Arial"/>
              </a:rPr>
              <a:t>заданий</a:t>
            </a:r>
            <a:r>
              <a:rPr b="1" lang="ru-RU" sz="1800" spc="32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996633"/>
                </a:solidFill>
                <a:latin typeface="Arial"/>
              </a:rPr>
              <a:t>в</a:t>
            </a:r>
            <a:r>
              <a:rPr b="1" lang="ru-RU" sz="1800" spc="4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21" strike="noStrike">
                <a:solidFill>
                  <a:srgbClr val="996633"/>
                </a:solidFill>
                <a:latin typeface="Arial"/>
              </a:rPr>
              <a:t>формате</a:t>
            </a:r>
            <a:r>
              <a:rPr b="1" lang="ru-RU" sz="1800" spc="43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996633"/>
                </a:solidFill>
                <a:latin typeface="Arial"/>
              </a:rPr>
              <a:t>КИМ</a:t>
            </a:r>
            <a:r>
              <a:rPr b="1" lang="ru-RU" sz="1800" spc="4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21" strike="noStrike">
                <a:solidFill>
                  <a:srgbClr val="996633"/>
                </a:solidFill>
                <a:latin typeface="Arial"/>
              </a:rPr>
              <a:t>итогового </a:t>
            </a:r>
            <a:r>
              <a:rPr b="1" lang="ru-RU" sz="1800" spc="-486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ru-RU" sz="1800" spc="-12" strike="noStrike">
                <a:solidFill>
                  <a:srgbClr val="996633"/>
                </a:solidFill>
                <a:latin typeface="Arial"/>
              </a:rPr>
              <a:t>собеседования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LibreOffice/7.6.2.1$Windows_X86_64 LibreOffice_project/56f7684011345957bbf33a7ee678afaf4d2ba333</Application>
  <AppVersion>15.0000</AppVersion>
  <Words>608</Words>
  <Paragraphs>126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2024-01-11T08:56:34Z</dcterms:created>
  <dc:creator>User</dc:creator>
  <dc:description/>
  <dc:language>ru-RU</dc:language>
  <cp:lastModifiedBy>Денисова Елена Васильевна</cp:lastModifiedBy>
  <dcterms:modified xsi:type="dcterms:W3CDTF">2024-01-11T09:04:16Z</dcterms:modified>
  <cp:revision>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2024-01-11T00:00:00Z</vt:filetime>
  </property>
  <property fmtid="{D5CDD505-2E9C-101B-9397-08002B2CF9AE}" pid="5" name="PresentationFormat">
    <vt:lpwstr>Произвольный</vt:lpwstr>
  </property>
  <property fmtid="{D5CDD505-2E9C-101B-9397-08002B2CF9AE}" pid="6" name="Producer">
    <vt:lpwstr>Microsoft® PowerPoint® 2013</vt:lpwstr>
  </property>
  <property fmtid="{D5CDD505-2E9C-101B-9397-08002B2CF9AE}" pid="7" name="Slides">
    <vt:i4>8</vt:i4>
  </property>
</Properties>
</file>